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64" r:id="rId2"/>
    <p:sldId id="351" r:id="rId3"/>
    <p:sldId id="352" r:id="rId4"/>
    <p:sldId id="353" r:id="rId5"/>
    <p:sldId id="354" r:id="rId6"/>
    <p:sldId id="461" r:id="rId7"/>
    <p:sldId id="355" r:id="rId8"/>
    <p:sldId id="428" r:id="rId9"/>
    <p:sldId id="435" r:id="rId10"/>
    <p:sldId id="442" r:id="rId11"/>
    <p:sldId id="429" r:id="rId12"/>
    <p:sldId id="451" r:id="rId13"/>
    <p:sldId id="416" r:id="rId14"/>
    <p:sldId id="414" r:id="rId15"/>
    <p:sldId id="462" r:id="rId16"/>
    <p:sldId id="411" r:id="rId17"/>
    <p:sldId id="412" r:id="rId18"/>
    <p:sldId id="463" r:id="rId19"/>
    <p:sldId id="452" r:id="rId20"/>
    <p:sldId id="455" r:id="rId21"/>
    <p:sldId id="424" r:id="rId22"/>
    <p:sldId id="425" r:id="rId23"/>
    <p:sldId id="427" r:id="rId24"/>
    <p:sldId id="426" r:id="rId25"/>
    <p:sldId id="457" r:id="rId26"/>
    <p:sldId id="430" r:id="rId27"/>
    <p:sldId id="458" r:id="rId28"/>
    <p:sldId id="459" r:id="rId29"/>
    <p:sldId id="460" r:id="rId30"/>
    <p:sldId id="432" r:id="rId31"/>
    <p:sldId id="433" r:id="rId32"/>
    <p:sldId id="434" r:id="rId33"/>
    <p:sldId id="453" r:id="rId34"/>
    <p:sldId id="420" r:id="rId35"/>
    <p:sldId id="421" r:id="rId36"/>
    <p:sldId id="422" r:id="rId37"/>
    <p:sldId id="423" r:id="rId38"/>
    <p:sldId id="418" r:id="rId39"/>
  </p:sldIdLst>
  <p:sldSz cx="9144000" cy="6858000" type="screen4x3"/>
  <p:notesSz cx="6797675" cy="99266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513" autoAdjust="0"/>
  </p:normalViewPr>
  <p:slideViewPr>
    <p:cSldViewPr>
      <p:cViewPr varScale="1">
        <p:scale>
          <a:sx n="63" d="100"/>
          <a:sy n="63" d="100"/>
        </p:scale>
        <p:origin x="138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8DB77B-43BC-4192-965F-72D85FD293CA}"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th-TH"/>
        </a:p>
      </dgm:t>
    </dgm:pt>
    <dgm:pt modelId="{DE17CABA-1794-4536-9A58-E21CCD02AF77}">
      <dgm:prSet phldrT="[ข้อความ]" custT="1"/>
      <dgm:spPr/>
      <dgm:t>
        <a:bodyPr/>
        <a:lstStyle/>
        <a:p>
          <a:r>
            <a:rPr lang="en-US" sz="2400" b="1" dirty="0">
              <a:latin typeface="Angsana New" pitchFamily="18" charset="-34"/>
              <a:cs typeface="Angsana New" pitchFamily="18" charset="-34"/>
            </a:rPr>
            <a:t>Stratified sampling into</a:t>
          </a:r>
          <a:r>
            <a:rPr lang="th-TH" sz="2400" b="1" dirty="0">
              <a:latin typeface="Angsana New" pitchFamily="18" charset="-34"/>
              <a:cs typeface="Angsana New" pitchFamily="18" charset="-34"/>
            </a:rPr>
            <a:t> </a:t>
          </a:r>
          <a:r>
            <a:rPr lang="en-US" sz="2400" b="1" dirty="0">
              <a:latin typeface="Angsana New" pitchFamily="18" charset="-34"/>
              <a:cs typeface="Angsana New" pitchFamily="18" charset="-34"/>
            </a:rPr>
            <a:t>4 regions</a:t>
          </a:r>
          <a:endParaRPr lang="th-TH" sz="2400" b="1" dirty="0">
            <a:latin typeface="Angsana New" pitchFamily="18" charset="-34"/>
            <a:cs typeface="Angsana New" pitchFamily="18" charset="-34"/>
          </a:endParaRPr>
        </a:p>
      </dgm:t>
    </dgm:pt>
    <dgm:pt modelId="{7B296D0D-E840-4426-B4A0-03DF88B5DF3C}" type="parTrans" cxnId="{2A7F9914-2F80-485D-B0BE-1BACE343B50B}">
      <dgm:prSet/>
      <dgm:spPr/>
      <dgm:t>
        <a:bodyPr/>
        <a:lstStyle/>
        <a:p>
          <a:endParaRPr lang="th-TH" sz="2400" b="1">
            <a:latin typeface="Angsana New" pitchFamily="18" charset="-34"/>
            <a:cs typeface="Angsana New" pitchFamily="18" charset="-34"/>
          </a:endParaRPr>
        </a:p>
      </dgm:t>
    </dgm:pt>
    <dgm:pt modelId="{F3D60B31-A943-4956-9115-C7B14874A764}" type="sibTrans" cxnId="{2A7F9914-2F80-485D-B0BE-1BACE343B50B}">
      <dgm:prSet/>
      <dgm:spPr/>
      <dgm:t>
        <a:bodyPr/>
        <a:lstStyle/>
        <a:p>
          <a:endParaRPr lang="th-TH" sz="2400" b="1">
            <a:latin typeface="Angsana New" pitchFamily="18" charset="-34"/>
            <a:cs typeface="Angsana New" pitchFamily="18" charset="-34"/>
          </a:endParaRPr>
        </a:p>
      </dgm:t>
    </dgm:pt>
    <dgm:pt modelId="{AB061678-866A-484F-BA8F-08CD42181E5D}">
      <dgm:prSet phldrT="[ข้อความ]" custT="1"/>
      <dgm:spPr/>
      <dgm:t>
        <a:bodyPr/>
        <a:lstStyle/>
        <a:p>
          <a:r>
            <a:rPr lang="en-US" sz="2400" b="1" dirty="0">
              <a:latin typeface="Angsana New" pitchFamily="18" charset="-34"/>
              <a:cs typeface="Angsana New" pitchFamily="18" charset="-34"/>
            </a:rPr>
            <a:t>SRS 1 Province per region</a:t>
          </a:r>
          <a:endParaRPr lang="th-TH" sz="2400" b="1" dirty="0">
            <a:latin typeface="Angsana New" pitchFamily="18" charset="-34"/>
            <a:cs typeface="Angsana New" pitchFamily="18" charset="-34"/>
          </a:endParaRPr>
        </a:p>
      </dgm:t>
    </dgm:pt>
    <dgm:pt modelId="{B3C98567-496C-45DB-9BB2-FF0B8C375BA8}" type="parTrans" cxnId="{1B59AA42-F71B-4015-A9EA-2D962DA88173}">
      <dgm:prSet/>
      <dgm:spPr/>
      <dgm:t>
        <a:bodyPr/>
        <a:lstStyle/>
        <a:p>
          <a:endParaRPr lang="th-TH" sz="2400" b="1">
            <a:latin typeface="Angsana New" pitchFamily="18" charset="-34"/>
            <a:cs typeface="Angsana New" pitchFamily="18" charset="-34"/>
          </a:endParaRPr>
        </a:p>
      </dgm:t>
    </dgm:pt>
    <dgm:pt modelId="{B59C36DE-6F10-467A-BC25-CEA76B7A3D20}" type="sibTrans" cxnId="{1B59AA42-F71B-4015-A9EA-2D962DA88173}">
      <dgm:prSet/>
      <dgm:spPr/>
      <dgm:t>
        <a:bodyPr/>
        <a:lstStyle/>
        <a:p>
          <a:endParaRPr lang="th-TH" sz="2400" b="1">
            <a:latin typeface="Angsana New" pitchFamily="18" charset="-34"/>
            <a:cs typeface="Angsana New" pitchFamily="18" charset="-34"/>
          </a:endParaRPr>
        </a:p>
      </dgm:t>
    </dgm:pt>
    <dgm:pt modelId="{FF741B3C-351F-460A-B694-2855278F795B}">
      <dgm:prSet phldrT="[ข้อความ]" custT="1"/>
      <dgm:spPr/>
      <dgm:t>
        <a:bodyPr/>
        <a:lstStyle/>
        <a:p>
          <a:r>
            <a:rPr lang="en-US" sz="2400" b="1" dirty="0">
              <a:latin typeface="Angsana New" pitchFamily="18" charset="-34"/>
              <a:cs typeface="Angsana New" pitchFamily="18" charset="-34"/>
            </a:rPr>
            <a:t>Stratified sampling into</a:t>
          </a:r>
          <a:r>
            <a:rPr lang="th-TH" sz="2400" b="1" dirty="0">
              <a:latin typeface="Angsana New" pitchFamily="18" charset="-34"/>
              <a:cs typeface="Angsana New" pitchFamily="18" charset="-34"/>
            </a:rPr>
            <a:t> </a:t>
          </a:r>
          <a:r>
            <a:rPr lang="en-US" sz="2400" b="1" dirty="0">
              <a:latin typeface="Angsana New" pitchFamily="18" charset="-34"/>
              <a:cs typeface="Angsana New" pitchFamily="18" charset="-34"/>
            </a:rPr>
            <a:t>2 areas</a:t>
          </a:r>
          <a:endParaRPr lang="th-TH" sz="2400" b="1" dirty="0">
            <a:latin typeface="Angsana New" pitchFamily="18" charset="-34"/>
            <a:cs typeface="Angsana New" pitchFamily="18" charset="-34"/>
          </a:endParaRPr>
        </a:p>
      </dgm:t>
    </dgm:pt>
    <dgm:pt modelId="{B18F3C2E-0F4D-425E-8143-8AF03B7E69A2}" type="parTrans" cxnId="{11E0F7CF-2ED7-4D4A-B27F-86CD3018A844}">
      <dgm:prSet/>
      <dgm:spPr/>
      <dgm:t>
        <a:bodyPr/>
        <a:lstStyle/>
        <a:p>
          <a:endParaRPr lang="th-TH" sz="2400" b="1">
            <a:latin typeface="Angsana New" pitchFamily="18" charset="-34"/>
            <a:cs typeface="Angsana New" pitchFamily="18" charset="-34"/>
          </a:endParaRPr>
        </a:p>
      </dgm:t>
    </dgm:pt>
    <dgm:pt modelId="{1AF2C693-852E-4B46-9BDC-0B93F24E778E}" type="sibTrans" cxnId="{11E0F7CF-2ED7-4D4A-B27F-86CD3018A844}">
      <dgm:prSet/>
      <dgm:spPr/>
      <dgm:t>
        <a:bodyPr/>
        <a:lstStyle/>
        <a:p>
          <a:endParaRPr lang="th-TH" sz="2400" b="1">
            <a:latin typeface="Angsana New" pitchFamily="18" charset="-34"/>
            <a:cs typeface="Angsana New" pitchFamily="18" charset="-34"/>
          </a:endParaRPr>
        </a:p>
      </dgm:t>
    </dgm:pt>
    <dgm:pt modelId="{2DA9F957-230A-45E0-8080-F821B276F0CF}">
      <dgm:prSet phldrT="[ข้อความ]" custT="1"/>
      <dgm:spPr/>
      <dgm:t>
        <a:bodyPr/>
        <a:lstStyle/>
        <a:p>
          <a:r>
            <a:rPr lang="en-US" sz="2400" b="1" dirty="0">
              <a:latin typeface="Angsana New" pitchFamily="18" charset="-34"/>
              <a:cs typeface="Angsana New" pitchFamily="18" charset="-34"/>
            </a:rPr>
            <a:t>Municipal area</a:t>
          </a:r>
          <a:endParaRPr lang="th-TH" sz="2400" b="1" dirty="0">
            <a:latin typeface="Angsana New" pitchFamily="18" charset="-34"/>
            <a:cs typeface="Angsana New" pitchFamily="18" charset="-34"/>
          </a:endParaRPr>
        </a:p>
      </dgm:t>
    </dgm:pt>
    <dgm:pt modelId="{85A63414-9AAE-4918-BEBF-571AFF2DB5AA}" type="parTrans" cxnId="{868FD052-6DC7-4C93-B30E-08453D45EEB7}">
      <dgm:prSet/>
      <dgm:spPr/>
      <dgm:t>
        <a:bodyPr/>
        <a:lstStyle/>
        <a:p>
          <a:endParaRPr lang="th-TH" sz="2400" b="1">
            <a:latin typeface="Angsana New" pitchFamily="18" charset="-34"/>
            <a:cs typeface="Angsana New" pitchFamily="18" charset="-34"/>
          </a:endParaRPr>
        </a:p>
      </dgm:t>
    </dgm:pt>
    <dgm:pt modelId="{6B653173-D891-42AF-9875-A878754A9DF5}" type="sibTrans" cxnId="{868FD052-6DC7-4C93-B30E-08453D45EEB7}">
      <dgm:prSet/>
      <dgm:spPr/>
      <dgm:t>
        <a:bodyPr/>
        <a:lstStyle/>
        <a:p>
          <a:endParaRPr lang="th-TH" sz="2400" b="1">
            <a:latin typeface="Angsana New" pitchFamily="18" charset="-34"/>
            <a:cs typeface="Angsana New" pitchFamily="18" charset="-34"/>
          </a:endParaRPr>
        </a:p>
      </dgm:t>
    </dgm:pt>
    <dgm:pt modelId="{F2B791B7-A9D2-4CFD-8103-5C8C8137A045}">
      <dgm:prSet phldrT="[ข้อความ]" custT="1"/>
      <dgm:spPr/>
      <dgm:t>
        <a:bodyPr/>
        <a:lstStyle/>
        <a:p>
          <a:r>
            <a:rPr lang="en-US" sz="2400" b="1" dirty="0">
              <a:latin typeface="Angsana New" pitchFamily="18" charset="-34"/>
              <a:cs typeface="Angsana New" pitchFamily="18" charset="-34"/>
            </a:rPr>
            <a:t>Out of municipal area</a:t>
          </a:r>
          <a:endParaRPr lang="th-TH" sz="2400" b="1" dirty="0">
            <a:latin typeface="Angsana New" pitchFamily="18" charset="-34"/>
            <a:cs typeface="Angsana New" pitchFamily="18" charset="-34"/>
          </a:endParaRPr>
        </a:p>
      </dgm:t>
    </dgm:pt>
    <dgm:pt modelId="{80E7B43F-9448-4A8C-8B96-69B45D16FB59}" type="parTrans" cxnId="{85E8F445-F08E-495D-A461-7185834FB86F}">
      <dgm:prSet/>
      <dgm:spPr/>
      <dgm:t>
        <a:bodyPr/>
        <a:lstStyle/>
        <a:p>
          <a:endParaRPr lang="th-TH" sz="2400" b="1">
            <a:latin typeface="Angsana New" pitchFamily="18" charset="-34"/>
            <a:cs typeface="Angsana New" pitchFamily="18" charset="-34"/>
          </a:endParaRPr>
        </a:p>
      </dgm:t>
    </dgm:pt>
    <dgm:pt modelId="{AF088B85-B7FA-4AFB-83C5-E6B951972F20}" type="sibTrans" cxnId="{85E8F445-F08E-495D-A461-7185834FB86F}">
      <dgm:prSet/>
      <dgm:spPr/>
      <dgm:t>
        <a:bodyPr/>
        <a:lstStyle/>
        <a:p>
          <a:endParaRPr lang="th-TH" sz="2400" b="1">
            <a:latin typeface="Angsana New" pitchFamily="18" charset="-34"/>
            <a:cs typeface="Angsana New" pitchFamily="18" charset="-34"/>
          </a:endParaRPr>
        </a:p>
      </dgm:t>
    </dgm:pt>
    <dgm:pt modelId="{5E5280F5-D799-4180-BBE4-64192D81C00F}">
      <dgm:prSet phldrT="[ข้อความ]" custT="1"/>
      <dgm:spPr/>
      <dgm:t>
        <a:bodyPr/>
        <a:lstStyle/>
        <a:p>
          <a:r>
            <a:rPr lang="en-US" sz="2400" b="1" dirty="0">
              <a:latin typeface="Angsana New" pitchFamily="18" charset="-34"/>
              <a:cs typeface="Angsana New" pitchFamily="18" charset="-34"/>
            </a:rPr>
            <a:t>Simple random sampling</a:t>
          </a:r>
          <a:endParaRPr lang="th-TH" sz="2400" b="1" dirty="0">
            <a:latin typeface="Angsana New" pitchFamily="18" charset="-34"/>
            <a:cs typeface="Angsana New" pitchFamily="18" charset="-34"/>
          </a:endParaRPr>
        </a:p>
      </dgm:t>
    </dgm:pt>
    <dgm:pt modelId="{90882CCA-EF91-4B9A-99AC-D8CE4E249DBF}" type="parTrans" cxnId="{3052A06D-C10B-49EF-9D61-F513B64A2A81}">
      <dgm:prSet/>
      <dgm:spPr/>
      <dgm:t>
        <a:bodyPr/>
        <a:lstStyle/>
        <a:p>
          <a:endParaRPr lang="th-TH" sz="2400" b="1">
            <a:latin typeface="Angsana New" pitchFamily="18" charset="-34"/>
            <a:cs typeface="Angsana New" pitchFamily="18" charset="-34"/>
          </a:endParaRPr>
        </a:p>
      </dgm:t>
    </dgm:pt>
    <dgm:pt modelId="{753DEE00-A84E-4294-A04A-FD4948FDBB00}" type="sibTrans" cxnId="{3052A06D-C10B-49EF-9D61-F513B64A2A81}">
      <dgm:prSet/>
      <dgm:spPr/>
      <dgm:t>
        <a:bodyPr/>
        <a:lstStyle/>
        <a:p>
          <a:endParaRPr lang="th-TH" sz="2400" b="1">
            <a:latin typeface="Angsana New" pitchFamily="18" charset="-34"/>
            <a:cs typeface="Angsana New" pitchFamily="18" charset="-34"/>
          </a:endParaRPr>
        </a:p>
      </dgm:t>
    </dgm:pt>
    <dgm:pt modelId="{175CC23A-D966-4CB9-BFEF-000B9588FF94}">
      <dgm:prSet phldrT="[ข้อความ]" custT="1"/>
      <dgm:spPr/>
      <dgm:t>
        <a:bodyPr/>
        <a:lstStyle/>
        <a:p>
          <a:r>
            <a:rPr lang="en-US" sz="2400" b="1" dirty="0">
              <a:latin typeface="Angsana New" pitchFamily="18" charset="-34"/>
              <a:cs typeface="Angsana New" pitchFamily="18" charset="-34"/>
            </a:rPr>
            <a:t>1 </a:t>
          </a:r>
          <a:r>
            <a:rPr lang="en-US" sz="2400" b="1" dirty="0" err="1">
              <a:latin typeface="Angsana New" pitchFamily="18" charset="-34"/>
              <a:cs typeface="Angsana New" pitchFamily="18" charset="-34"/>
            </a:rPr>
            <a:t>Tumbol</a:t>
          </a:r>
          <a:endParaRPr lang="th-TH" sz="2400" b="1" dirty="0">
            <a:latin typeface="Angsana New" pitchFamily="18" charset="-34"/>
            <a:cs typeface="Angsana New" pitchFamily="18" charset="-34"/>
          </a:endParaRPr>
        </a:p>
      </dgm:t>
    </dgm:pt>
    <dgm:pt modelId="{5F507F0D-4FB5-49DA-A229-235E864BA23E}" type="parTrans" cxnId="{57A4F781-159D-4A14-B994-1896DAA8D08C}">
      <dgm:prSet/>
      <dgm:spPr/>
      <dgm:t>
        <a:bodyPr/>
        <a:lstStyle/>
        <a:p>
          <a:endParaRPr lang="th-TH" sz="2400" b="1">
            <a:latin typeface="Angsana New" pitchFamily="18" charset="-34"/>
            <a:cs typeface="Angsana New" pitchFamily="18" charset="-34"/>
          </a:endParaRPr>
        </a:p>
      </dgm:t>
    </dgm:pt>
    <dgm:pt modelId="{CBA37A09-9276-4830-A47E-94C14ED62F04}" type="sibTrans" cxnId="{57A4F781-159D-4A14-B994-1896DAA8D08C}">
      <dgm:prSet/>
      <dgm:spPr/>
      <dgm:t>
        <a:bodyPr/>
        <a:lstStyle/>
        <a:p>
          <a:endParaRPr lang="th-TH" sz="2400" b="1">
            <a:latin typeface="Angsana New" pitchFamily="18" charset="-34"/>
            <a:cs typeface="Angsana New" pitchFamily="18" charset="-34"/>
          </a:endParaRPr>
        </a:p>
      </dgm:t>
    </dgm:pt>
    <dgm:pt modelId="{79C7C064-8039-45DA-ADA8-8F228FF0A4B8}">
      <dgm:prSet phldrT="[ข้อความ]" custT="1"/>
      <dgm:spPr/>
      <dgm:t>
        <a:bodyPr/>
        <a:lstStyle/>
        <a:p>
          <a:r>
            <a:rPr lang="en-US" sz="2400" b="1" dirty="0">
              <a:latin typeface="Angsana New" pitchFamily="18" charset="-34"/>
              <a:cs typeface="Angsana New" pitchFamily="18" charset="-34"/>
            </a:rPr>
            <a:t>1 </a:t>
          </a:r>
          <a:r>
            <a:rPr lang="en-US" sz="2400" b="1" dirty="0" err="1">
              <a:latin typeface="Angsana New" pitchFamily="18" charset="-34"/>
              <a:cs typeface="Angsana New" pitchFamily="18" charset="-34"/>
            </a:rPr>
            <a:t>Tumbol</a:t>
          </a:r>
          <a:endParaRPr lang="th-TH" sz="2400" b="1" dirty="0">
            <a:latin typeface="Angsana New" pitchFamily="18" charset="-34"/>
            <a:cs typeface="Angsana New" pitchFamily="18" charset="-34"/>
          </a:endParaRPr>
        </a:p>
      </dgm:t>
    </dgm:pt>
    <dgm:pt modelId="{A2A52980-D954-47BE-95AA-C9FA8BD4AB7A}" type="parTrans" cxnId="{2F50D848-9D83-4839-9074-ADED0204939C}">
      <dgm:prSet/>
      <dgm:spPr/>
      <dgm:t>
        <a:bodyPr/>
        <a:lstStyle/>
        <a:p>
          <a:endParaRPr lang="th-TH" sz="2400" b="1">
            <a:latin typeface="Angsana New" pitchFamily="18" charset="-34"/>
            <a:cs typeface="Angsana New" pitchFamily="18" charset="-34"/>
          </a:endParaRPr>
        </a:p>
      </dgm:t>
    </dgm:pt>
    <dgm:pt modelId="{84355C44-1585-4B02-BD05-E08357096D63}" type="sibTrans" cxnId="{2F50D848-9D83-4839-9074-ADED0204939C}">
      <dgm:prSet/>
      <dgm:spPr/>
      <dgm:t>
        <a:bodyPr/>
        <a:lstStyle/>
        <a:p>
          <a:endParaRPr lang="th-TH" sz="2400" b="1">
            <a:latin typeface="Angsana New" pitchFamily="18" charset="-34"/>
            <a:cs typeface="Angsana New" pitchFamily="18" charset="-34"/>
          </a:endParaRPr>
        </a:p>
      </dgm:t>
    </dgm:pt>
    <dgm:pt modelId="{4A6550C4-3EC1-4599-824C-E223F49A10BA}">
      <dgm:prSet phldrT="[ข้อความ]" custT="1"/>
      <dgm:spPr/>
      <dgm:t>
        <a:bodyPr/>
        <a:lstStyle/>
        <a:p>
          <a:r>
            <a:rPr lang="en-US" sz="2400" b="1" dirty="0">
              <a:latin typeface="Angsana New" pitchFamily="18" charset="-34"/>
              <a:cs typeface="Angsana New" pitchFamily="18" charset="-34"/>
            </a:rPr>
            <a:t> Simple random sampling</a:t>
          </a:r>
          <a:endParaRPr lang="th-TH" sz="2400" b="1" dirty="0">
            <a:latin typeface="Angsana New" pitchFamily="18" charset="-34"/>
            <a:cs typeface="Angsana New" pitchFamily="18" charset="-34"/>
          </a:endParaRPr>
        </a:p>
      </dgm:t>
    </dgm:pt>
    <dgm:pt modelId="{B5378776-DF8B-42F5-8B18-C2E99A421734}" type="parTrans" cxnId="{1F8DCEDA-0A8C-488E-9F8A-21A0E1AB328F}">
      <dgm:prSet/>
      <dgm:spPr/>
      <dgm:t>
        <a:bodyPr/>
        <a:lstStyle/>
        <a:p>
          <a:endParaRPr lang="th-TH" b="1"/>
        </a:p>
      </dgm:t>
    </dgm:pt>
    <dgm:pt modelId="{359C56AA-8D15-4281-9BB2-B49ACB788F42}" type="sibTrans" cxnId="{1F8DCEDA-0A8C-488E-9F8A-21A0E1AB328F}">
      <dgm:prSet/>
      <dgm:spPr/>
      <dgm:t>
        <a:bodyPr/>
        <a:lstStyle/>
        <a:p>
          <a:endParaRPr lang="th-TH" b="1"/>
        </a:p>
      </dgm:t>
    </dgm:pt>
    <dgm:pt modelId="{ED768568-BB67-4E93-94EE-7B88970995E5}">
      <dgm:prSet phldrT="[ข้อความ]" custT="1"/>
      <dgm:spPr/>
      <dgm:t>
        <a:bodyPr/>
        <a:lstStyle/>
        <a:p>
          <a:r>
            <a:rPr lang="en-US" sz="2400" b="1" dirty="0">
              <a:latin typeface="Angsana New" pitchFamily="18" charset="-34"/>
              <a:cs typeface="Angsana New" pitchFamily="18" charset="-34"/>
            </a:rPr>
            <a:t>1 District</a:t>
          </a:r>
          <a:endParaRPr lang="th-TH" sz="2400" b="1" dirty="0">
            <a:latin typeface="Angsana New" pitchFamily="18" charset="-34"/>
            <a:cs typeface="Angsana New" pitchFamily="18" charset="-34"/>
          </a:endParaRPr>
        </a:p>
      </dgm:t>
    </dgm:pt>
    <dgm:pt modelId="{99143C8C-39D2-495A-B05B-EF9319D4DF5D}" type="parTrans" cxnId="{ADB52325-9AC3-46C6-8FAC-002890AD49EF}">
      <dgm:prSet/>
      <dgm:spPr/>
      <dgm:t>
        <a:bodyPr/>
        <a:lstStyle/>
        <a:p>
          <a:endParaRPr lang="th-TH" b="1"/>
        </a:p>
      </dgm:t>
    </dgm:pt>
    <dgm:pt modelId="{BFCC9292-8101-4FA6-B42A-969F85A5CD54}" type="sibTrans" cxnId="{ADB52325-9AC3-46C6-8FAC-002890AD49EF}">
      <dgm:prSet/>
      <dgm:spPr/>
      <dgm:t>
        <a:bodyPr/>
        <a:lstStyle/>
        <a:p>
          <a:endParaRPr lang="th-TH" b="1"/>
        </a:p>
      </dgm:t>
    </dgm:pt>
    <dgm:pt modelId="{EDEB7574-84D7-46DC-938A-C4EFEC4B71D2}">
      <dgm:prSet phldrT="[ข้อความ]"/>
      <dgm:spPr/>
      <dgm:t>
        <a:bodyPr/>
        <a:lstStyle/>
        <a:p>
          <a:r>
            <a:rPr lang="en-US" b="1">
              <a:latin typeface="Angsana New" pitchFamily="18" charset="-34"/>
              <a:cs typeface="Angsana New" pitchFamily="18" charset="-34"/>
            </a:rPr>
            <a:t>1 District</a:t>
          </a:r>
          <a:endParaRPr lang="th-TH" b="1" dirty="0">
            <a:latin typeface="Angsana New" pitchFamily="18" charset="-34"/>
            <a:cs typeface="Angsana New" pitchFamily="18" charset="-34"/>
          </a:endParaRPr>
        </a:p>
      </dgm:t>
    </dgm:pt>
    <dgm:pt modelId="{EC2BF015-D06E-4468-9B67-39EF34744039}" type="parTrans" cxnId="{1242A032-29D0-466A-AE15-58FCF2A23F3C}">
      <dgm:prSet/>
      <dgm:spPr/>
      <dgm:t>
        <a:bodyPr/>
        <a:lstStyle/>
        <a:p>
          <a:endParaRPr lang="th-TH" b="1"/>
        </a:p>
      </dgm:t>
    </dgm:pt>
    <dgm:pt modelId="{3A33BE64-9F7F-430E-9E3B-E5E16F40AB6D}" type="sibTrans" cxnId="{1242A032-29D0-466A-AE15-58FCF2A23F3C}">
      <dgm:prSet/>
      <dgm:spPr/>
      <dgm:t>
        <a:bodyPr/>
        <a:lstStyle/>
        <a:p>
          <a:endParaRPr lang="th-TH" b="1"/>
        </a:p>
      </dgm:t>
    </dgm:pt>
    <dgm:pt modelId="{36A254A5-CB66-4F83-8FD4-1606222B4DFA}">
      <dgm:prSet phldrT="[ข้อความ]" custT="1"/>
      <dgm:spPr/>
      <dgm:t>
        <a:bodyPr/>
        <a:lstStyle/>
        <a:p>
          <a:r>
            <a:rPr lang="en-US" sz="2400" b="1" dirty="0">
              <a:latin typeface="Angsana New" pitchFamily="18" charset="-34"/>
              <a:cs typeface="Angsana New" pitchFamily="18" charset="-34"/>
            </a:rPr>
            <a:t> 1 Village</a:t>
          </a:r>
          <a:endParaRPr lang="th-TH" sz="2400" b="1" dirty="0">
            <a:latin typeface="Angsana New" pitchFamily="18" charset="-34"/>
            <a:cs typeface="Angsana New" pitchFamily="18" charset="-34"/>
          </a:endParaRPr>
        </a:p>
      </dgm:t>
    </dgm:pt>
    <dgm:pt modelId="{76C6F14C-4E0A-4A7E-808B-9C7AA5F22D39}" type="parTrans" cxnId="{D4CBD6F6-011D-44DF-9022-C03B01891F0F}">
      <dgm:prSet/>
      <dgm:spPr/>
      <dgm:t>
        <a:bodyPr/>
        <a:lstStyle/>
        <a:p>
          <a:endParaRPr lang="th-TH" b="1"/>
        </a:p>
      </dgm:t>
    </dgm:pt>
    <dgm:pt modelId="{5A26CD6A-A639-4995-82FD-6942F7E2113A}" type="sibTrans" cxnId="{D4CBD6F6-011D-44DF-9022-C03B01891F0F}">
      <dgm:prSet/>
      <dgm:spPr/>
      <dgm:t>
        <a:bodyPr/>
        <a:lstStyle/>
        <a:p>
          <a:endParaRPr lang="th-TH" b="1"/>
        </a:p>
      </dgm:t>
    </dgm:pt>
    <dgm:pt modelId="{339EF662-D6E2-43DB-B42D-A6E8149CE189}">
      <dgm:prSet phldrT="[ข้อความ]" custT="1"/>
      <dgm:spPr/>
      <dgm:t>
        <a:bodyPr/>
        <a:lstStyle/>
        <a:p>
          <a:r>
            <a:rPr lang="en-US" sz="2400" b="1" dirty="0">
              <a:latin typeface="Angsana New" pitchFamily="18" charset="-34"/>
              <a:cs typeface="Angsana New" pitchFamily="18" charset="-34"/>
            </a:rPr>
            <a:t> Simple random sampling</a:t>
          </a:r>
          <a:endParaRPr lang="th-TH" sz="2400" b="1" dirty="0">
            <a:latin typeface="Angsana New" pitchFamily="18" charset="-34"/>
            <a:cs typeface="Angsana New" pitchFamily="18" charset="-34"/>
          </a:endParaRPr>
        </a:p>
      </dgm:t>
    </dgm:pt>
    <dgm:pt modelId="{C43E2F4D-F297-4419-B23B-9DDF73A61741}" type="parTrans" cxnId="{66F73C1B-D10A-4CDB-8FD0-8448362F65D9}">
      <dgm:prSet/>
      <dgm:spPr/>
      <dgm:t>
        <a:bodyPr/>
        <a:lstStyle/>
        <a:p>
          <a:endParaRPr lang="th-TH" b="1"/>
        </a:p>
      </dgm:t>
    </dgm:pt>
    <dgm:pt modelId="{3155E488-2637-4734-B1DD-450C65DD40B0}" type="sibTrans" cxnId="{66F73C1B-D10A-4CDB-8FD0-8448362F65D9}">
      <dgm:prSet/>
      <dgm:spPr/>
      <dgm:t>
        <a:bodyPr/>
        <a:lstStyle/>
        <a:p>
          <a:endParaRPr lang="th-TH" b="1"/>
        </a:p>
      </dgm:t>
    </dgm:pt>
    <dgm:pt modelId="{98A9B355-6B05-43B2-B119-FA2F8333951F}">
      <dgm:prSet phldrT="[ข้อความ]" custT="1"/>
      <dgm:spPr/>
      <dgm:t>
        <a:bodyPr/>
        <a:lstStyle/>
        <a:p>
          <a:r>
            <a:rPr lang="en-US" sz="2400" b="1" dirty="0">
              <a:latin typeface="Angsana New" pitchFamily="18" charset="-34"/>
              <a:cs typeface="Angsana New" pitchFamily="18" charset="-34"/>
            </a:rPr>
            <a:t>1 Village</a:t>
          </a:r>
          <a:endParaRPr lang="th-TH" sz="2400" b="1" dirty="0">
            <a:latin typeface="Angsana New" pitchFamily="18" charset="-34"/>
            <a:cs typeface="Angsana New" pitchFamily="18" charset="-34"/>
          </a:endParaRPr>
        </a:p>
      </dgm:t>
    </dgm:pt>
    <dgm:pt modelId="{F5B2850A-12D0-4187-ADFC-E222C27A6BA7}" type="parTrans" cxnId="{5BA6E254-4701-479B-8579-7D847F8589CE}">
      <dgm:prSet/>
      <dgm:spPr/>
      <dgm:t>
        <a:bodyPr/>
        <a:lstStyle/>
        <a:p>
          <a:endParaRPr lang="th-TH" b="1"/>
        </a:p>
      </dgm:t>
    </dgm:pt>
    <dgm:pt modelId="{ADD7F989-3FBF-434A-AB17-37CD97F9C121}" type="sibTrans" cxnId="{5BA6E254-4701-479B-8579-7D847F8589CE}">
      <dgm:prSet/>
      <dgm:spPr/>
      <dgm:t>
        <a:bodyPr/>
        <a:lstStyle/>
        <a:p>
          <a:endParaRPr lang="th-TH" b="1"/>
        </a:p>
      </dgm:t>
    </dgm:pt>
    <dgm:pt modelId="{EB92F4E0-74A8-4953-96E5-A380C79F59C4}">
      <dgm:prSet phldrT="[ข้อความ]" custT="1"/>
      <dgm:spPr/>
      <dgm:t>
        <a:bodyPr/>
        <a:lstStyle/>
        <a:p>
          <a:r>
            <a:rPr lang="en-US" sz="2400" b="1" dirty="0">
              <a:latin typeface="Angsana New" pitchFamily="18" charset="-34"/>
              <a:cs typeface="Angsana New" pitchFamily="18" charset="-34"/>
            </a:rPr>
            <a:t>Quota sampling 100 Household per village</a:t>
          </a:r>
          <a:endParaRPr lang="th-TH" sz="2400" b="1" dirty="0">
            <a:latin typeface="Angsana New" pitchFamily="18" charset="-34"/>
            <a:cs typeface="Angsana New" pitchFamily="18" charset="-34"/>
          </a:endParaRPr>
        </a:p>
      </dgm:t>
    </dgm:pt>
    <dgm:pt modelId="{353A9D2D-4B25-40F6-99EA-CB863E023524}" type="parTrans" cxnId="{66ED08F5-5A24-4AD2-B2B6-DE5DDFF6CEFD}">
      <dgm:prSet/>
      <dgm:spPr/>
      <dgm:t>
        <a:bodyPr/>
        <a:lstStyle/>
        <a:p>
          <a:endParaRPr lang="th-TH" b="1"/>
        </a:p>
      </dgm:t>
    </dgm:pt>
    <dgm:pt modelId="{0BE6E809-176D-4B64-B060-6A5ADE8EAB05}" type="sibTrans" cxnId="{66ED08F5-5A24-4AD2-B2B6-DE5DDFF6CEFD}">
      <dgm:prSet/>
      <dgm:spPr/>
      <dgm:t>
        <a:bodyPr/>
        <a:lstStyle/>
        <a:p>
          <a:endParaRPr lang="th-TH" b="1"/>
        </a:p>
      </dgm:t>
    </dgm:pt>
    <dgm:pt modelId="{BABAF50D-D3ED-4BC2-97FC-4E3B51DFE19C}" type="pres">
      <dgm:prSet presAssocID="{538DB77B-43BC-4192-965F-72D85FD293CA}" presName="Name0" presStyleCnt="0">
        <dgm:presLayoutVars>
          <dgm:dir/>
          <dgm:animLvl val="lvl"/>
          <dgm:resizeHandles val="exact"/>
        </dgm:presLayoutVars>
      </dgm:prSet>
      <dgm:spPr/>
    </dgm:pt>
    <dgm:pt modelId="{FC5C252C-C01F-4A22-B61D-E51EC05DCD59}" type="pres">
      <dgm:prSet presAssocID="{EB92F4E0-74A8-4953-96E5-A380C79F59C4}" presName="boxAndChildren" presStyleCnt="0"/>
      <dgm:spPr/>
    </dgm:pt>
    <dgm:pt modelId="{87342EAC-CA5E-43C4-A938-80AF4E876050}" type="pres">
      <dgm:prSet presAssocID="{EB92F4E0-74A8-4953-96E5-A380C79F59C4}" presName="parentTextBox" presStyleLbl="node1" presStyleIdx="0" presStyleCnt="6"/>
      <dgm:spPr/>
    </dgm:pt>
    <dgm:pt modelId="{5D1AA38C-B371-48D8-B935-133E4F3D70E6}" type="pres">
      <dgm:prSet presAssocID="{3155E488-2637-4734-B1DD-450C65DD40B0}" presName="sp" presStyleCnt="0"/>
      <dgm:spPr/>
    </dgm:pt>
    <dgm:pt modelId="{CD007174-595B-4C07-A7D4-43A6854577C0}" type="pres">
      <dgm:prSet presAssocID="{339EF662-D6E2-43DB-B42D-A6E8149CE189}" presName="arrowAndChildren" presStyleCnt="0"/>
      <dgm:spPr/>
    </dgm:pt>
    <dgm:pt modelId="{F1AF6C6E-5413-42CE-8963-B9B93051AAFE}" type="pres">
      <dgm:prSet presAssocID="{339EF662-D6E2-43DB-B42D-A6E8149CE189}" presName="parentTextArrow" presStyleLbl="node1" presStyleIdx="0" presStyleCnt="6"/>
      <dgm:spPr/>
    </dgm:pt>
    <dgm:pt modelId="{8F540AF3-BC6D-4A7F-B57B-8A2FF9B89DFF}" type="pres">
      <dgm:prSet presAssocID="{339EF662-D6E2-43DB-B42D-A6E8149CE189}" presName="arrow" presStyleLbl="node1" presStyleIdx="1" presStyleCnt="6"/>
      <dgm:spPr/>
    </dgm:pt>
    <dgm:pt modelId="{D95092CA-E912-4A17-A1E1-870DEE624E5F}" type="pres">
      <dgm:prSet presAssocID="{339EF662-D6E2-43DB-B42D-A6E8149CE189}" presName="descendantArrow" presStyleCnt="0"/>
      <dgm:spPr/>
    </dgm:pt>
    <dgm:pt modelId="{58FAE564-6372-4968-A70E-E41E05AAB81D}" type="pres">
      <dgm:prSet presAssocID="{98A9B355-6B05-43B2-B119-FA2F8333951F}" presName="childTextArrow" presStyleLbl="fgAccFollowNode1" presStyleIdx="0" presStyleCnt="9">
        <dgm:presLayoutVars>
          <dgm:bulletEnabled val="1"/>
        </dgm:presLayoutVars>
      </dgm:prSet>
      <dgm:spPr/>
    </dgm:pt>
    <dgm:pt modelId="{3CE5EADD-6FAA-43B7-8CC9-B1EA0D641B7F}" type="pres">
      <dgm:prSet presAssocID="{36A254A5-CB66-4F83-8FD4-1606222B4DFA}" presName="childTextArrow" presStyleLbl="fgAccFollowNode1" presStyleIdx="1" presStyleCnt="9">
        <dgm:presLayoutVars>
          <dgm:bulletEnabled val="1"/>
        </dgm:presLayoutVars>
      </dgm:prSet>
      <dgm:spPr/>
    </dgm:pt>
    <dgm:pt modelId="{52F076F4-B928-4E62-874A-71E08749EFE9}" type="pres">
      <dgm:prSet presAssocID="{359C56AA-8D15-4281-9BB2-B49ACB788F42}" presName="sp" presStyleCnt="0"/>
      <dgm:spPr/>
    </dgm:pt>
    <dgm:pt modelId="{7D71CE0C-9C3E-40F5-9433-7876914C62FB}" type="pres">
      <dgm:prSet presAssocID="{4A6550C4-3EC1-4599-824C-E223F49A10BA}" presName="arrowAndChildren" presStyleCnt="0"/>
      <dgm:spPr/>
    </dgm:pt>
    <dgm:pt modelId="{D9868FEE-F947-4F8E-8C73-835FA09A315C}" type="pres">
      <dgm:prSet presAssocID="{4A6550C4-3EC1-4599-824C-E223F49A10BA}" presName="parentTextArrow" presStyleLbl="node1" presStyleIdx="1" presStyleCnt="6"/>
      <dgm:spPr/>
    </dgm:pt>
    <dgm:pt modelId="{361B67BB-8D84-4222-8C1E-FC3BAA63C5B8}" type="pres">
      <dgm:prSet presAssocID="{4A6550C4-3EC1-4599-824C-E223F49A10BA}" presName="arrow" presStyleLbl="node1" presStyleIdx="2" presStyleCnt="6"/>
      <dgm:spPr/>
    </dgm:pt>
    <dgm:pt modelId="{C1E64254-C916-4DB8-884C-33254567A795}" type="pres">
      <dgm:prSet presAssocID="{4A6550C4-3EC1-4599-824C-E223F49A10BA}" presName="descendantArrow" presStyleCnt="0"/>
      <dgm:spPr/>
    </dgm:pt>
    <dgm:pt modelId="{3261BE9A-2A93-4F51-BB07-65CD6E9F9A3A}" type="pres">
      <dgm:prSet presAssocID="{175CC23A-D966-4CB9-BFEF-000B9588FF94}" presName="childTextArrow" presStyleLbl="fgAccFollowNode1" presStyleIdx="2" presStyleCnt="9">
        <dgm:presLayoutVars>
          <dgm:bulletEnabled val="1"/>
        </dgm:presLayoutVars>
      </dgm:prSet>
      <dgm:spPr/>
    </dgm:pt>
    <dgm:pt modelId="{A33D8C85-B64C-4748-B3EC-AC1325E69D4D}" type="pres">
      <dgm:prSet presAssocID="{79C7C064-8039-45DA-ADA8-8F228FF0A4B8}" presName="childTextArrow" presStyleLbl="fgAccFollowNode1" presStyleIdx="3" presStyleCnt="9">
        <dgm:presLayoutVars>
          <dgm:bulletEnabled val="1"/>
        </dgm:presLayoutVars>
      </dgm:prSet>
      <dgm:spPr/>
    </dgm:pt>
    <dgm:pt modelId="{57EF936D-9FD6-4C14-892F-4C131CEA3884}" type="pres">
      <dgm:prSet presAssocID="{753DEE00-A84E-4294-A04A-FD4948FDBB00}" presName="sp" presStyleCnt="0"/>
      <dgm:spPr/>
    </dgm:pt>
    <dgm:pt modelId="{3B4FA47D-58C6-48F5-93CB-A2AFE544EA94}" type="pres">
      <dgm:prSet presAssocID="{5E5280F5-D799-4180-BBE4-64192D81C00F}" presName="arrowAndChildren" presStyleCnt="0"/>
      <dgm:spPr/>
    </dgm:pt>
    <dgm:pt modelId="{AB870CC7-42C0-45FB-83AA-1B7CD2C2E319}" type="pres">
      <dgm:prSet presAssocID="{5E5280F5-D799-4180-BBE4-64192D81C00F}" presName="parentTextArrow" presStyleLbl="node1" presStyleIdx="2" presStyleCnt="6"/>
      <dgm:spPr/>
    </dgm:pt>
    <dgm:pt modelId="{2ECE913C-5860-4C8E-B345-79C3BE807F8D}" type="pres">
      <dgm:prSet presAssocID="{5E5280F5-D799-4180-BBE4-64192D81C00F}" presName="arrow" presStyleLbl="node1" presStyleIdx="3" presStyleCnt="6"/>
      <dgm:spPr/>
    </dgm:pt>
    <dgm:pt modelId="{7E393533-8DC7-473A-90EC-873F9FFF5D32}" type="pres">
      <dgm:prSet presAssocID="{5E5280F5-D799-4180-BBE4-64192D81C00F}" presName="descendantArrow" presStyleCnt="0"/>
      <dgm:spPr/>
    </dgm:pt>
    <dgm:pt modelId="{9CAD532B-17F4-4989-B76E-089A6B4DC7C0}" type="pres">
      <dgm:prSet presAssocID="{ED768568-BB67-4E93-94EE-7B88970995E5}" presName="childTextArrow" presStyleLbl="fgAccFollowNode1" presStyleIdx="4" presStyleCnt="9">
        <dgm:presLayoutVars>
          <dgm:bulletEnabled val="1"/>
        </dgm:presLayoutVars>
      </dgm:prSet>
      <dgm:spPr/>
    </dgm:pt>
    <dgm:pt modelId="{2F9F892A-7979-4F01-A842-CB88ED28E257}" type="pres">
      <dgm:prSet presAssocID="{EDEB7574-84D7-46DC-938A-C4EFEC4B71D2}" presName="childTextArrow" presStyleLbl="fgAccFollowNode1" presStyleIdx="5" presStyleCnt="9">
        <dgm:presLayoutVars>
          <dgm:bulletEnabled val="1"/>
        </dgm:presLayoutVars>
      </dgm:prSet>
      <dgm:spPr/>
    </dgm:pt>
    <dgm:pt modelId="{E05D6D04-08F2-4214-BE8C-E53C374AA01A}" type="pres">
      <dgm:prSet presAssocID="{1AF2C693-852E-4B46-9BDC-0B93F24E778E}" presName="sp" presStyleCnt="0"/>
      <dgm:spPr/>
    </dgm:pt>
    <dgm:pt modelId="{1DD428A8-9799-472F-B43D-FE72875F8240}" type="pres">
      <dgm:prSet presAssocID="{FF741B3C-351F-460A-B694-2855278F795B}" presName="arrowAndChildren" presStyleCnt="0"/>
      <dgm:spPr/>
    </dgm:pt>
    <dgm:pt modelId="{78E51D66-BD6B-4A9F-BDFE-84462F770AE1}" type="pres">
      <dgm:prSet presAssocID="{FF741B3C-351F-460A-B694-2855278F795B}" presName="parentTextArrow" presStyleLbl="node1" presStyleIdx="3" presStyleCnt="6"/>
      <dgm:spPr/>
    </dgm:pt>
    <dgm:pt modelId="{6BB79A80-6C1E-4776-966B-63000EDCA084}" type="pres">
      <dgm:prSet presAssocID="{FF741B3C-351F-460A-B694-2855278F795B}" presName="arrow" presStyleLbl="node1" presStyleIdx="4" presStyleCnt="6"/>
      <dgm:spPr/>
    </dgm:pt>
    <dgm:pt modelId="{BC19BC0D-CCB0-496D-8247-5E1D09554AFB}" type="pres">
      <dgm:prSet presAssocID="{FF741B3C-351F-460A-B694-2855278F795B}" presName="descendantArrow" presStyleCnt="0"/>
      <dgm:spPr/>
    </dgm:pt>
    <dgm:pt modelId="{BC9FAEF1-6488-4A4D-B674-C712C24D427D}" type="pres">
      <dgm:prSet presAssocID="{2DA9F957-230A-45E0-8080-F821B276F0CF}" presName="childTextArrow" presStyleLbl="fgAccFollowNode1" presStyleIdx="6" presStyleCnt="9">
        <dgm:presLayoutVars>
          <dgm:bulletEnabled val="1"/>
        </dgm:presLayoutVars>
      </dgm:prSet>
      <dgm:spPr/>
    </dgm:pt>
    <dgm:pt modelId="{0541E5F3-8005-43B7-BFF8-A13F95D6A5FC}" type="pres">
      <dgm:prSet presAssocID="{F2B791B7-A9D2-4CFD-8103-5C8C8137A045}" presName="childTextArrow" presStyleLbl="fgAccFollowNode1" presStyleIdx="7" presStyleCnt="9">
        <dgm:presLayoutVars>
          <dgm:bulletEnabled val="1"/>
        </dgm:presLayoutVars>
      </dgm:prSet>
      <dgm:spPr/>
    </dgm:pt>
    <dgm:pt modelId="{38FF7568-82B9-4225-9B65-43E050EFF53E}" type="pres">
      <dgm:prSet presAssocID="{F3D60B31-A943-4956-9115-C7B14874A764}" presName="sp" presStyleCnt="0"/>
      <dgm:spPr/>
    </dgm:pt>
    <dgm:pt modelId="{C8752289-EC99-4210-826B-12DE2171CA27}" type="pres">
      <dgm:prSet presAssocID="{DE17CABA-1794-4536-9A58-E21CCD02AF77}" presName="arrowAndChildren" presStyleCnt="0"/>
      <dgm:spPr/>
    </dgm:pt>
    <dgm:pt modelId="{A9DF3337-8CA6-4115-AB26-D1BF39818AD3}" type="pres">
      <dgm:prSet presAssocID="{DE17CABA-1794-4536-9A58-E21CCD02AF77}" presName="parentTextArrow" presStyleLbl="node1" presStyleIdx="4" presStyleCnt="6"/>
      <dgm:spPr/>
    </dgm:pt>
    <dgm:pt modelId="{2C584567-9282-4B14-AF35-58F764FC5EFF}" type="pres">
      <dgm:prSet presAssocID="{DE17CABA-1794-4536-9A58-E21CCD02AF77}" presName="arrow" presStyleLbl="node1" presStyleIdx="5" presStyleCnt="6"/>
      <dgm:spPr/>
    </dgm:pt>
    <dgm:pt modelId="{D444E5FF-EBB2-4DD6-9FAD-C6243ED5146F}" type="pres">
      <dgm:prSet presAssocID="{DE17CABA-1794-4536-9A58-E21CCD02AF77}" presName="descendantArrow" presStyleCnt="0"/>
      <dgm:spPr/>
    </dgm:pt>
    <dgm:pt modelId="{F52F37ED-6EF6-4D1E-B7A3-5F35C2BA11E3}" type="pres">
      <dgm:prSet presAssocID="{AB061678-866A-484F-BA8F-08CD42181E5D}" presName="childTextArrow" presStyleLbl="fgAccFollowNode1" presStyleIdx="8" presStyleCnt="9">
        <dgm:presLayoutVars>
          <dgm:bulletEnabled val="1"/>
        </dgm:presLayoutVars>
      </dgm:prSet>
      <dgm:spPr/>
    </dgm:pt>
  </dgm:ptLst>
  <dgm:cxnLst>
    <dgm:cxn modelId="{0911CB00-3C89-4A93-9995-AA1EB4C500DE}" type="presOf" srcId="{4A6550C4-3EC1-4599-824C-E223F49A10BA}" destId="{D9868FEE-F947-4F8E-8C73-835FA09A315C}" srcOrd="0" destOrd="0" presId="urn:microsoft.com/office/officeart/2005/8/layout/process4"/>
    <dgm:cxn modelId="{65284506-BAE0-4C9F-AFEC-AE7943F0CA9C}" type="presOf" srcId="{FF741B3C-351F-460A-B694-2855278F795B}" destId="{6BB79A80-6C1E-4776-966B-63000EDCA084}" srcOrd="1" destOrd="0" presId="urn:microsoft.com/office/officeart/2005/8/layout/process4"/>
    <dgm:cxn modelId="{12C28C08-436C-4881-AF62-54084646B0CC}" type="presOf" srcId="{4A6550C4-3EC1-4599-824C-E223F49A10BA}" destId="{361B67BB-8D84-4222-8C1E-FC3BAA63C5B8}" srcOrd="1" destOrd="0" presId="urn:microsoft.com/office/officeart/2005/8/layout/process4"/>
    <dgm:cxn modelId="{36F5D50C-B882-4238-BCE9-E05E2058882B}" type="presOf" srcId="{339EF662-D6E2-43DB-B42D-A6E8149CE189}" destId="{F1AF6C6E-5413-42CE-8963-B9B93051AAFE}" srcOrd="0" destOrd="0" presId="urn:microsoft.com/office/officeart/2005/8/layout/process4"/>
    <dgm:cxn modelId="{B0B4F60C-A0BA-4288-924A-99D29438E826}" type="presOf" srcId="{538DB77B-43BC-4192-965F-72D85FD293CA}" destId="{BABAF50D-D3ED-4BC2-97FC-4E3B51DFE19C}" srcOrd="0" destOrd="0" presId="urn:microsoft.com/office/officeart/2005/8/layout/process4"/>
    <dgm:cxn modelId="{2A7F9914-2F80-485D-B0BE-1BACE343B50B}" srcId="{538DB77B-43BC-4192-965F-72D85FD293CA}" destId="{DE17CABA-1794-4536-9A58-E21CCD02AF77}" srcOrd="0" destOrd="0" parTransId="{7B296D0D-E840-4426-B4A0-03DF88B5DF3C}" sibTransId="{F3D60B31-A943-4956-9115-C7B14874A764}"/>
    <dgm:cxn modelId="{66F73C1B-D10A-4CDB-8FD0-8448362F65D9}" srcId="{538DB77B-43BC-4192-965F-72D85FD293CA}" destId="{339EF662-D6E2-43DB-B42D-A6E8149CE189}" srcOrd="4" destOrd="0" parTransId="{C43E2F4D-F297-4419-B23B-9DDF73A61741}" sibTransId="{3155E488-2637-4734-B1DD-450C65DD40B0}"/>
    <dgm:cxn modelId="{ADB52325-9AC3-46C6-8FAC-002890AD49EF}" srcId="{5E5280F5-D799-4180-BBE4-64192D81C00F}" destId="{ED768568-BB67-4E93-94EE-7B88970995E5}" srcOrd="0" destOrd="0" parTransId="{99143C8C-39D2-495A-B05B-EF9319D4DF5D}" sibTransId="{BFCC9292-8101-4FA6-B42A-969F85A5CD54}"/>
    <dgm:cxn modelId="{D9CC4F26-E02E-4B3A-8480-28B08307D502}" type="presOf" srcId="{DE17CABA-1794-4536-9A58-E21CCD02AF77}" destId="{A9DF3337-8CA6-4115-AB26-D1BF39818AD3}" srcOrd="0" destOrd="0" presId="urn:microsoft.com/office/officeart/2005/8/layout/process4"/>
    <dgm:cxn modelId="{458E892F-0B33-4E99-A232-62FC5804D8ED}" type="presOf" srcId="{EB92F4E0-74A8-4953-96E5-A380C79F59C4}" destId="{87342EAC-CA5E-43C4-A938-80AF4E876050}" srcOrd="0" destOrd="0" presId="urn:microsoft.com/office/officeart/2005/8/layout/process4"/>
    <dgm:cxn modelId="{D95A7830-07C5-4BF1-B42B-23234B7CC77B}" type="presOf" srcId="{5E5280F5-D799-4180-BBE4-64192D81C00F}" destId="{AB870CC7-42C0-45FB-83AA-1B7CD2C2E319}" srcOrd="0" destOrd="0" presId="urn:microsoft.com/office/officeart/2005/8/layout/process4"/>
    <dgm:cxn modelId="{41C97B31-0F00-4B7F-AB8D-C9A1A07CE961}" type="presOf" srcId="{98A9B355-6B05-43B2-B119-FA2F8333951F}" destId="{58FAE564-6372-4968-A70E-E41E05AAB81D}" srcOrd="0" destOrd="0" presId="urn:microsoft.com/office/officeart/2005/8/layout/process4"/>
    <dgm:cxn modelId="{1242A032-29D0-466A-AE15-58FCF2A23F3C}" srcId="{5E5280F5-D799-4180-BBE4-64192D81C00F}" destId="{EDEB7574-84D7-46DC-938A-C4EFEC4B71D2}" srcOrd="1" destOrd="0" parTransId="{EC2BF015-D06E-4468-9B67-39EF34744039}" sibTransId="{3A33BE64-9F7F-430E-9E3B-E5E16F40AB6D}"/>
    <dgm:cxn modelId="{720FBA5E-49FE-4A57-9970-08C532A518D3}" type="presOf" srcId="{F2B791B7-A9D2-4CFD-8103-5C8C8137A045}" destId="{0541E5F3-8005-43B7-BFF8-A13F95D6A5FC}" srcOrd="0" destOrd="0" presId="urn:microsoft.com/office/officeart/2005/8/layout/process4"/>
    <dgm:cxn modelId="{1B59AA42-F71B-4015-A9EA-2D962DA88173}" srcId="{DE17CABA-1794-4536-9A58-E21CCD02AF77}" destId="{AB061678-866A-484F-BA8F-08CD42181E5D}" srcOrd="0" destOrd="0" parTransId="{B3C98567-496C-45DB-9BB2-FF0B8C375BA8}" sibTransId="{B59C36DE-6F10-467A-BC25-CEA76B7A3D20}"/>
    <dgm:cxn modelId="{85E8F445-F08E-495D-A461-7185834FB86F}" srcId="{FF741B3C-351F-460A-B694-2855278F795B}" destId="{F2B791B7-A9D2-4CFD-8103-5C8C8137A045}" srcOrd="1" destOrd="0" parTransId="{80E7B43F-9448-4A8C-8B96-69B45D16FB59}" sibTransId="{AF088B85-B7FA-4AFB-83C5-E6B951972F20}"/>
    <dgm:cxn modelId="{2F50D848-9D83-4839-9074-ADED0204939C}" srcId="{4A6550C4-3EC1-4599-824C-E223F49A10BA}" destId="{79C7C064-8039-45DA-ADA8-8F228FF0A4B8}" srcOrd="1" destOrd="0" parTransId="{A2A52980-D954-47BE-95AA-C9FA8BD4AB7A}" sibTransId="{84355C44-1585-4B02-BD05-E08357096D63}"/>
    <dgm:cxn modelId="{242C2669-436D-426E-8A2B-3A670386436D}" type="presOf" srcId="{5E5280F5-D799-4180-BBE4-64192D81C00F}" destId="{2ECE913C-5860-4C8E-B345-79C3BE807F8D}" srcOrd="1" destOrd="0" presId="urn:microsoft.com/office/officeart/2005/8/layout/process4"/>
    <dgm:cxn modelId="{3052A06D-C10B-49EF-9D61-F513B64A2A81}" srcId="{538DB77B-43BC-4192-965F-72D85FD293CA}" destId="{5E5280F5-D799-4180-BBE4-64192D81C00F}" srcOrd="2" destOrd="0" parTransId="{90882CCA-EF91-4B9A-99AC-D8CE4E249DBF}" sibTransId="{753DEE00-A84E-4294-A04A-FD4948FDBB00}"/>
    <dgm:cxn modelId="{868FD052-6DC7-4C93-B30E-08453D45EEB7}" srcId="{FF741B3C-351F-460A-B694-2855278F795B}" destId="{2DA9F957-230A-45E0-8080-F821B276F0CF}" srcOrd="0" destOrd="0" parTransId="{85A63414-9AAE-4918-BEBF-571AFF2DB5AA}" sibTransId="{6B653173-D891-42AF-9875-A878754A9DF5}"/>
    <dgm:cxn modelId="{5BA6E254-4701-479B-8579-7D847F8589CE}" srcId="{339EF662-D6E2-43DB-B42D-A6E8149CE189}" destId="{98A9B355-6B05-43B2-B119-FA2F8333951F}" srcOrd="0" destOrd="0" parTransId="{F5B2850A-12D0-4187-ADFC-E222C27A6BA7}" sibTransId="{ADD7F989-3FBF-434A-AB17-37CD97F9C121}"/>
    <dgm:cxn modelId="{B0A8B675-AECE-439D-8FA1-F60706497185}" type="presOf" srcId="{79C7C064-8039-45DA-ADA8-8F228FF0A4B8}" destId="{A33D8C85-B64C-4748-B3EC-AC1325E69D4D}" srcOrd="0" destOrd="0" presId="urn:microsoft.com/office/officeart/2005/8/layout/process4"/>
    <dgm:cxn modelId="{57A4F781-159D-4A14-B994-1896DAA8D08C}" srcId="{4A6550C4-3EC1-4599-824C-E223F49A10BA}" destId="{175CC23A-D966-4CB9-BFEF-000B9588FF94}" srcOrd="0" destOrd="0" parTransId="{5F507F0D-4FB5-49DA-A229-235E864BA23E}" sibTransId="{CBA37A09-9276-4830-A47E-94C14ED62F04}"/>
    <dgm:cxn modelId="{CE83D7A7-BD29-40ED-AE7A-B5C1627B1D89}" type="presOf" srcId="{175CC23A-D966-4CB9-BFEF-000B9588FF94}" destId="{3261BE9A-2A93-4F51-BB07-65CD6E9F9A3A}" srcOrd="0" destOrd="0" presId="urn:microsoft.com/office/officeart/2005/8/layout/process4"/>
    <dgm:cxn modelId="{B75981AE-6718-486C-ABE4-3CE12DD5A7F6}" type="presOf" srcId="{EDEB7574-84D7-46DC-938A-C4EFEC4B71D2}" destId="{2F9F892A-7979-4F01-A842-CB88ED28E257}" srcOrd="0" destOrd="0" presId="urn:microsoft.com/office/officeart/2005/8/layout/process4"/>
    <dgm:cxn modelId="{6B7DC2CB-F9C3-4FE9-AF31-1A032C85AD13}" type="presOf" srcId="{2DA9F957-230A-45E0-8080-F821B276F0CF}" destId="{BC9FAEF1-6488-4A4D-B674-C712C24D427D}" srcOrd="0" destOrd="0" presId="urn:microsoft.com/office/officeart/2005/8/layout/process4"/>
    <dgm:cxn modelId="{11E0F7CF-2ED7-4D4A-B27F-86CD3018A844}" srcId="{538DB77B-43BC-4192-965F-72D85FD293CA}" destId="{FF741B3C-351F-460A-B694-2855278F795B}" srcOrd="1" destOrd="0" parTransId="{B18F3C2E-0F4D-425E-8143-8AF03B7E69A2}" sibTransId="{1AF2C693-852E-4B46-9BDC-0B93F24E778E}"/>
    <dgm:cxn modelId="{2C09CADA-1DB1-42AD-B47C-1DA1D3E668BB}" type="presOf" srcId="{FF741B3C-351F-460A-B694-2855278F795B}" destId="{78E51D66-BD6B-4A9F-BDFE-84462F770AE1}" srcOrd="0" destOrd="0" presId="urn:microsoft.com/office/officeart/2005/8/layout/process4"/>
    <dgm:cxn modelId="{1F8DCEDA-0A8C-488E-9F8A-21A0E1AB328F}" srcId="{538DB77B-43BC-4192-965F-72D85FD293CA}" destId="{4A6550C4-3EC1-4599-824C-E223F49A10BA}" srcOrd="3" destOrd="0" parTransId="{B5378776-DF8B-42F5-8B18-C2E99A421734}" sibTransId="{359C56AA-8D15-4281-9BB2-B49ACB788F42}"/>
    <dgm:cxn modelId="{48A826DF-2AE8-4440-BBF9-8281402FB880}" type="presOf" srcId="{36A254A5-CB66-4F83-8FD4-1606222B4DFA}" destId="{3CE5EADD-6FAA-43B7-8CC9-B1EA0D641B7F}" srcOrd="0" destOrd="0" presId="urn:microsoft.com/office/officeart/2005/8/layout/process4"/>
    <dgm:cxn modelId="{24CF4DF4-817F-403A-8971-691B259C18E7}" type="presOf" srcId="{ED768568-BB67-4E93-94EE-7B88970995E5}" destId="{9CAD532B-17F4-4989-B76E-089A6B4DC7C0}" srcOrd="0" destOrd="0" presId="urn:microsoft.com/office/officeart/2005/8/layout/process4"/>
    <dgm:cxn modelId="{66ED08F5-5A24-4AD2-B2B6-DE5DDFF6CEFD}" srcId="{538DB77B-43BC-4192-965F-72D85FD293CA}" destId="{EB92F4E0-74A8-4953-96E5-A380C79F59C4}" srcOrd="5" destOrd="0" parTransId="{353A9D2D-4B25-40F6-99EA-CB863E023524}" sibTransId="{0BE6E809-176D-4B64-B060-6A5ADE8EAB05}"/>
    <dgm:cxn modelId="{D4CBD6F6-011D-44DF-9022-C03B01891F0F}" srcId="{339EF662-D6E2-43DB-B42D-A6E8149CE189}" destId="{36A254A5-CB66-4F83-8FD4-1606222B4DFA}" srcOrd="1" destOrd="0" parTransId="{76C6F14C-4E0A-4A7E-808B-9C7AA5F22D39}" sibTransId="{5A26CD6A-A639-4995-82FD-6942F7E2113A}"/>
    <dgm:cxn modelId="{D6DD0EF7-A08E-448E-8DBF-BBE89102DC67}" type="presOf" srcId="{339EF662-D6E2-43DB-B42D-A6E8149CE189}" destId="{8F540AF3-BC6D-4A7F-B57B-8A2FF9B89DFF}" srcOrd="1" destOrd="0" presId="urn:microsoft.com/office/officeart/2005/8/layout/process4"/>
    <dgm:cxn modelId="{6FA3E6F8-822D-4AC2-BB67-D26C3DCC326B}" type="presOf" srcId="{DE17CABA-1794-4536-9A58-E21CCD02AF77}" destId="{2C584567-9282-4B14-AF35-58F764FC5EFF}" srcOrd="1" destOrd="0" presId="urn:microsoft.com/office/officeart/2005/8/layout/process4"/>
    <dgm:cxn modelId="{1FD625FA-1C47-45EF-B27E-C272DE77554E}" type="presOf" srcId="{AB061678-866A-484F-BA8F-08CD42181E5D}" destId="{F52F37ED-6EF6-4D1E-B7A3-5F35C2BA11E3}" srcOrd="0" destOrd="0" presId="urn:microsoft.com/office/officeart/2005/8/layout/process4"/>
    <dgm:cxn modelId="{82795338-9B4E-45E2-98DC-1037D1140A32}" type="presParOf" srcId="{BABAF50D-D3ED-4BC2-97FC-4E3B51DFE19C}" destId="{FC5C252C-C01F-4A22-B61D-E51EC05DCD59}" srcOrd="0" destOrd="0" presId="urn:microsoft.com/office/officeart/2005/8/layout/process4"/>
    <dgm:cxn modelId="{1D2565F9-53F0-4C2C-9EE6-0565B9EDC5AD}" type="presParOf" srcId="{FC5C252C-C01F-4A22-B61D-E51EC05DCD59}" destId="{87342EAC-CA5E-43C4-A938-80AF4E876050}" srcOrd="0" destOrd="0" presId="urn:microsoft.com/office/officeart/2005/8/layout/process4"/>
    <dgm:cxn modelId="{FE5839C8-A999-4D1E-82D5-6480BCA4DF7B}" type="presParOf" srcId="{BABAF50D-D3ED-4BC2-97FC-4E3B51DFE19C}" destId="{5D1AA38C-B371-48D8-B935-133E4F3D70E6}" srcOrd="1" destOrd="0" presId="urn:microsoft.com/office/officeart/2005/8/layout/process4"/>
    <dgm:cxn modelId="{76CB0AA4-F842-4DBD-874F-1DBEBB1A9D1E}" type="presParOf" srcId="{BABAF50D-D3ED-4BC2-97FC-4E3B51DFE19C}" destId="{CD007174-595B-4C07-A7D4-43A6854577C0}" srcOrd="2" destOrd="0" presId="urn:microsoft.com/office/officeart/2005/8/layout/process4"/>
    <dgm:cxn modelId="{431E332B-AD8A-4E62-91DC-461E36866EED}" type="presParOf" srcId="{CD007174-595B-4C07-A7D4-43A6854577C0}" destId="{F1AF6C6E-5413-42CE-8963-B9B93051AAFE}" srcOrd="0" destOrd="0" presId="urn:microsoft.com/office/officeart/2005/8/layout/process4"/>
    <dgm:cxn modelId="{CF938A43-A4F3-45D7-9050-0EBBEB3FBF32}" type="presParOf" srcId="{CD007174-595B-4C07-A7D4-43A6854577C0}" destId="{8F540AF3-BC6D-4A7F-B57B-8A2FF9B89DFF}" srcOrd="1" destOrd="0" presId="urn:microsoft.com/office/officeart/2005/8/layout/process4"/>
    <dgm:cxn modelId="{D84B0495-7ED2-4655-A90D-9C548EDCAA88}" type="presParOf" srcId="{CD007174-595B-4C07-A7D4-43A6854577C0}" destId="{D95092CA-E912-4A17-A1E1-870DEE624E5F}" srcOrd="2" destOrd="0" presId="urn:microsoft.com/office/officeart/2005/8/layout/process4"/>
    <dgm:cxn modelId="{5A50AD47-09D6-4AF5-87D7-3343ADC2DFCD}" type="presParOf" srcId="{D95092CA-E912-4A17-A1E1-870DEE624E5F}" destId="{58FAE564-6372-4968-A70E-E41E05AAB81D}" srcOrd="0" destOrd="0" presId="urn:microsoft.com/office/officeart/2005/8/layout/process4"/>
    <dgm:cxn modelId="{DB887F49-4BC4-492B-A5B8-0D400977B157}" type="presParOf" srcId="{D95092CA-E912-4A17-A1E1-870DEE624E5F}" destId="{3CE5EADD-6FAA-43B7-8CC9-B1EA0D641B7F}" srcOrd="1" destOrd="0" presId="urn:microsoft.com/office/officeart/2005/8/layout/process4"/>
    <dgm:cxn modelId="{2126A38A-D210-41D3-BD24-B316F7894D35}" type="presParOf" srcId="{BABAF50D-D3ED-4BC2-97FC-4E3B51DFE19C}" destId="{52F076F4-B928-4E62-874A-71E08749EFE9}" srcOrd="3" destOrd="0" presId="urn:microsoft.com/office/officeart/2005/8/layout/process4"/>
    <dgm:cxn modelId="{DF3B651B-298F-45B2-90B8-C708179CF1B8}" type="presParOf" srcId="{BABAF50D-D3ED-4BC2-97FC-4E3B51DFE19C}" destId="{7D71CE0C-9C3E-40F5-9433-7876914C62FB}" srcOrd="4" destOrd="0" presId="urn:microsoft.com/office/officeart/2005/8/layout/process4"/>
    <dgm:cxn modelId="{8DFDE574-8407-49C6-B6D5-A4F3B5FD14A8}" type="presParOf" srcId="{7D71CE0C-9C3E-40F5-9433-7876914C62FB}" destId="{D9868FEE-F947-4F8E-8C73-835FA09A315C}" srcOrd="0" destOrd="0" presId="urn:microsoft.com/office/officeart/2005/8/layout/process4"/>
    <dgm:cxn modelId="{BE7DEB0F-4979-4009-9A8B-8112C25FC31A}" type="presParOf" srcId="{7D71CE0C-9C3E-40F5-9433-7876914C62FB}" destId="{361B67BB-8D84-4222-8C1E-FC3BAA63C5B8}" srcOrd="1" destOrd="0" presId="urn:microsoft.com/office/officeart/2005/8/layout/process4"/>
    <dgm:cxn modelId="{8BC7D063-9E19-42E8-9FA9-4FFC2426F6B4}" type="presParOf" srcId="{7D71CE0C-9C3E-40F5-9433-7876914C62FB}" destId="{C1E64254-C916-4DB8-884C-33254567A795}" srcOrd="2" destOrd="0" presId="urn:microsoft.com/office/officeart/2005/8/layout/process4"/>
    <dgm:cxn modelId="{56F454E8-DE9F-4F67-AEFE-439A05B2919A}" type="presParOf" srcId="{C1E64254-C916-4DB8-884C-33254567A795}" destId="{3261BE9A-2A93-4F51-BB07-65CD6E9F9A3A}" srcOrd="0" destOrd="0" presId="urn:microsoft.com/office/officeart/2005/8/layout/process4"/>
    <dgm:cxn modelId="{AC775DDE-29D3-4840-A6D9-8A0730AF0CB5}" type="presParOf" srcId="{C1E64254-C916-4DB8-884C-33254567A795}" destId="{A33D8C85-B64C-4748-B3EC-AC1325E69D4D}" srcOrd="1" destOrd="0" presId="urn:microsoft.com/office/officeart/2005/8/layout/process4"/>
    <dgm:cxn modelId="{A0297A64-A934-4EA3-8C90-0CFD6DE24C84}" type="presParOf" srcId="{BABAF50D-D3ED-4BC2-97FC-4E3B51DFE19C}" destId="{57EF936D-9FD6-4C14-892F-4C131CEA3884}" srcOrd="5" destOrd="0" presId="urn:microsoft.com/office/officeart/2005/8/layout/process4"/>
    <dgm:cxn modelId="{8B782F19-2220-48C1-BC3E-E7CECD1593C6}" type="presParOf" srcId="{BABAF50D-D3ED-4BC2-97FC-4E3B51DFE19C}" destId="{3B4FA47D-58C6-48F5-93CB-A2AFE544EA94}" srcOrd="6" destOrd="0" presId="urn:microsoft.com/office/officeart/2005/8/layout/process4"/>
    <dgm:cxn modelId="{833F54B9-E150-4A94-B014-0F416B393755}" type="presParOf" srcId="{3B4FA47D-58C6-48F5-93CB-A2AFE544EA94}" destId="{AB870CC7-42C0-45FB-83AA-1B7CD2C2E319}" srcOrd="0" destOrd="0" presId="urn:microsoft.com/office/officeart/2005/8/layout/process4"/>
    <dgm:cxn modelId="{38DDACC6-0526-457B-B8E6-9BEDE6B0BE75}" type="presParOf" srcId="{3B4FA47D-58C6-48F5-93CB-A2AFE544EA94}" destId="{2ECE913C-5860-4C8E-B345-79C3BE807F8D}" srcOrd="1" destOrd="0" presId="urn:microsoft.com/office/officeart/2005/8/layout/process4"/>
    <dgm:cxn modelId="{38296A11-7464-4EE4-AD99-76ED6B86F325}" type="presParOf" srcId="{3B4FA47D-58C6-48F5-93CB-A2AFE544EA94}" destId="{7E393533-8DC7-473A-90EC-873F9FFF5D32}" srcOrd="2" destOrd="0" presId="urn:microsoft.com/office/officeart/2005/8/layout/process4"/>
    <dgm:cxn modelId="{414EE1DE-9DC6-4FC6-8900-7AF3C11E33E6}" type="presParOf" srcId="{7E393533-8DC7-473A-90EC-873F9FFF5D32}" destId="{9CAD532B-17F4-4989-B76E-089A6B4DC7C0}" srcOrd="0" destOrd="0" presId="urn:microsoft.com/office/officeart/2005/8/layout/process4"/>
    <dgm:cxn modelId="{3852FCDC-C1FF-4A30-8BC9-2A87BD490F00}" type="presParOf" srcId="{7E393533-8DC7-473A-90EC-873F9FFF5D32}" destId="{2F9F892A-7979-4F01-A842-CB88ED28E257}" srcOrd="1" destOrd="0" presId="urn:microsoft.com/office/officeart/2005/8/layout/process4"/>
    <dgm:cxn modelId="{8274926C-17D8-40B6-9793-51B7901DAFCE}" type="presParOf" srcId="{BABAF50D-D3ED-4BC2-97FC-4E3B51DFE19C}" destId="{E05D6D04-08F2-4214-BE8C-E53C374AA01A}" srcOrd="7" destOrd="0" presId="urn:microsoft.com/office/officeart/2005/8/layout/process4"/>
    <dgm:cxn modelId="{4F310D25-812B-45FC-8A50-01CE59C401DF}" type="presParOf" srcId="{BABAF50D-D3ED-4BC2-97FC-4E3B51DFE19C}" destId="{1DD428A8-9799-472F-B43D-FE72875F8240}" srcOrd="8" destOrd="0" presId="urn:microsoft.com/office/officeart/2005/8/layout/process4"/>
    <dgm:cxn modelId="{92E43381-2E11-418E-B78C-6686FB7A2ABD}" type="presParOf" srcId="{1DD428A8-9799-472F-B43D-FE72875F8240}" destId="{78E51D66-BD6B-4A9F-BDFE-84462F770AE1}" srcOrd="0" destOrd="0" presId="urn:microsoft.com/office/officeart/2005/8/layout/process4"/>
    <dgm:cxn modelId="{06D30657-A4DD-42E4-8FD5-9E97202A297D}" type="presParOf" srcId="{1DD428A8-9799-472F-B43D-FE72875F8240}" destId="{6BB79A80-6C1E-4776-966B-63000EDCA084}" srcOrd="1" destOrd="0" presId="urn:microsoft.com/office/officeart/2005/8/layout/process4"/>
    <dgm:cxn modelId="{423E4280-B557-4D1D-93B5-4AB01CE45BDC}" type="presParOf" srcId="{1DD428A8-9799-472F-B43D-FE72875F8240}" destId="{BC19BC0D-CCB0-496D-8247-5E1D09554AFB}" srcOrd="2" destOrd="0" presId="urn:microsoft.com/office/officeart/2005/8/layout/process4"/>
    <dgm:cxn modelId="{7FD0C964-F1DD-48E4-9892-FCB1A461922C}" type="presParOf" srcId="{BC19BC0D-CCB0-496D-8247-5E1D09554AFB}" destId="{BC9FAEF1-6488-4A4D-B674-C712C24D427D}" srcOrd="0" destOrd="0" presId="urn:microsoft.com/office/officeart/2005/8/layout/process4"/>
    <dgm:cxn modelId="{0E086E5B-7FD6-495A-AB4C-938F0CE8597E}" type="presParOf" srcId="{BC19BC0D-CCB0-496D-8247-5E1D09554AFB}" destId="{0541E5F3-8005-43B7-BFF8-A13F95D6A5FC}" srcOrd="1" destOrd="0" presId="urn:microsoft.com/office/officeart/2005/8/layout/process4"/>
    <dgm:cxn modelId="{5E054843-3729-438A-B67A-4736DCD3A70E}" type="presParOf" srcId="{BABAF50D-D3ED-4BC2-97FC-4E3B51DFE19C}" destId="{38FF7568-82B9-4225-9B65-43E050EFF53E}" srcOrd="9" destOrd="0" presId="urn:microsoft.com/office/officeart/2005/8/layout/process4"/>
    <dgm:cxn modelId="{BE155E16-2631-484D-9C6A-5C7B8DB87ED5}" type="presParOf" srcId="{BABAF50D-D3ED-4BC2-97FC-4E3B51DFE19C}" destId="{C8752289-EC99-4210-826B-12DE2171CA27}" srcOrd="10" destOrd="0" presId="urn:microsoft.com/office/officeart/2005/8/layout/process4"/>
    <dgm:cxn modelId="{EA71B089-2AA5-4F8C-8FD3-333166D13A17}" type="presParOf" srcId="{C8752289-EC99-4210-826B-12DE2171CA27}" destId="{A9DF3337-8CA6-4115-AB26-D1BF39818AD3}" srcOrd="0" destOrd="0" presId="urn:microsoft.com/office/officeart/2005/8/layout/process4"/>
    <dgm:cxn modelId="{90839E2D-DBE5-4863-9742-51BAA5896AF2}" type="presParOf" srcId="{C8752289-EC99-4210-826B-12DE2171CA27}" destId="{2C584567-9282-4B14-AF35-58F764FC5EFF}" srcOrd="1" destOrd="0" presId="urn:microsoft.com/office/officeart/2005/8/layout/process4"/>
    <dgm:cxn modelId="{7D8D4543-0D0C-445B-B8DB-395A6B240C02}" type="presParOf" srcId="{C8752289-EC99-4210-826B-12DE2171CA27}" destId="{D444E5FF-EBB2-4DD6-9FAD-C6243ED5146F}" srcOrd="2" destOrd="0" presId="urn:microsoft.com/office/officeart/2005/8/layout/process4"/>
    <dgm:cxn modelId="{B4D25090-363D-476D-A461-C480788DF0CB}" type="presParOf" srcId="{D444E5FF-EBB2-4DD6-9FAD-C6243ED5146F}" destId="{F52F37ED-6EF6-4D1E-B7A3-5F35C2BA11E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397C16-D743-44D5-A9EA-FCA1DFDDC57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th-TH"/>
        </a:p>
      </dgm:t>
    </dgm:pt>
    <dgm:pt modelId="{3B2AE758-19F7-48C4-AFBB-CA906A69A5A2}">
      <dgm:prSet phldrT="[ข้อความ]" custT="1"/>
      <dgm:spPr/>
      <dgm:t>
        <a:bodyPr/>
        <a:lstStyle/>
        <a:p>
          <a:r>
            <a:rPr lang="th-TH" sz="2400" b="1" dirty="0">
              <a:latin typeface="Angsana New" pitchFamily="18" charset="-34"/>
              <a:cs typeface="Angsana New" pitchFamily="18" charset="-34"/>
            </a:rPr>
            <a:t>กรุงเทพมหานคร</a:t>
          </a:r>
        </a:p>
      </dgm:t>
    </dgm:pt>
    <dgm:pt modelId="{AB34D7C5-2105-4D51-9713-CF41B4ED936B}" type="parTrans" cxnId="{049A4CF0-E538-4A40-AC8B-EFF0E3488877}">
      <dgm:prSet/>
      <dgm:spPr/>
      <dgm:t>
        <a:bodyPr/>
        <a:lstStyle/>
        <a:p>
          <a:endParaRPr lang="th-TH" sz="2400" b="1">
            <a:latin typeface="Angsana New" pitchFamily="18" charset="-34"/>
            <a:cs typeface="Angsana New" pitchFamily="18" charset="-34"/>
          </a:endParaRPr>
        </a:p>
      </dgm:t>
    </dgm:pt>
    <dgm:pt modelId="{883289EC-F7C6-4E55-A667-2AA494626280}" type="sibTrans" cxnId="{049A4CF0-E538-4A40-AC8B-EFF0E3488877}">
      <dgm:prSet/>
      <dgm:spPr/>
      <dgm:t>
        <a:bodyPr/>
        <a:lstStyle/>
        <a:p>
          <a:endParaRPr lang="th-TH" sz="2400" b="1">
            <a:latin typeface="Angsana New" pitchFamily="18" charset="-34"/>
            <a:cs typeface="Angsana New" pitchFamily="18" charset="-34"/>
          </a:endParaRPr>
        </a:p>
      </dgm:t>
    </dgm:pt>
    <dgm:pt modelId="{F83E59F5-9CCB-4F4C-9902-79CE8C336645}">
      <dgm:prSet phldrT="[ข้อความ]" custT="1"/>
      <dgm:spPr/>
      <dgm:t>
        <a:bodyPr/>
        <a:lstStyle/>
        <a:p>
          <a:r>
            <a:rPr lang="th-TH" sz="2400" b="1" dirty="0">
              <a:latin typeface="Angsana New" pitchFamily="18" charset="-34"/>
              <a:cs typeface="Angsana New" pitchFamily="18" charset="-34"/>
            </a:rPr>
            <a:t>ชั้นใน</a:t>
          </a:r>
        </a:p>
      </dgm:t>
    </dgm:pt>
    <dgm:pt modelId="{2F974DAD-436E-43EB-AF2B-CDFF84AA0256}" type="parTrans" cxnId="{391789BD-1FF0-4A8F-AA26-A550C3DCAF65}">
      <dgm:prSet/>
      <dgm:spPr/>
      <dgm:t>
        <a:bodyPr/>
        <a:lstStyle/>
        <a:p>
          <a:endParaRPr lang="th-TH" sz="2400" b="1">
            <a:latin typeface="Angsana New" pitchFamily="18" charset="-34"/>
            <a:cs typeface="Angsana New" pitchFamily="18" charset="-34"/>
          </a:endParaRPr>
        </a:p>
      </dgm:t>
    </dgm:pt>
    <dgm:pt modelId="{6A924823-20EA-4300-BD32-A35BB93733E7}" type="sibTrans" cxnId="{391789BD-1FF0-4A8F-AA26-A550C3DCAF65}">
      <dgm:prSet/>
      <dgm:spPr/>
      <dgm:t>
        <a:bodyPr/>
        <a:lstStyle/>
        <a:p>
          <a:endParaRPr lang="th-TH" sz="2400" b="1">
            <a:latin typeface="Angsana New" pitchFamily="18" charset="-34"/>
            <a:cs typeface="Angsana New" pitchFamily="18" charset="-34"/>
          </a:endParaRPr>
        </a:p>
      </dgm:t>
    </dgm:pt>
    <dgm:pt modelId="{0547C35A-EE6F-43EE-8412-4C09AA652D10}">
      <dgm:prSet phldrT="[ข้อความ]" custT="1"/>
      <dgm:spPr/>
      <dgm:t>
        <a:bodyPr/>
        <a:lstStyle/>
        <a:p>
          <a:r>
            <a:rPr lang="th-TH" sz="2400" b="1" dirty="0">
              <a:latin typeface="Angsana New" pitchFamily="18" charset="-34"/>
              <a:cs typeface="Angsana New" pitchFamily="18" charset="-34"/>
            </a:rPr>
            <a:t>เขตบางซื่อ(ศูนย์ </a:t>
          </a:r>
          <a:r>
            <a:rPr lang="en-US" sz="2400" b="1" dirty="0">
              <a:latin typeface="Angsana New" pitchFamily="18" charset="-34"/>
              <a:cs typeface="Angsana New" pitchFamily="18" charset="-34"/>
            </a:rPr>
            <a:t>3</a:t>
          </a:r>
          <a:r>
            <a:rPr lang="th-TH" sz="2400" b="1" dirty="0">
              <a:latin typeface="Angsana New" pitchFamily="18" charset="-34"/>
              <a:cs typeface="Angsana New" pitchFamily="18" charset="-34"/>
            </a:rPr>
            <a:t>)</a:t>
          </a:r>
        </a:p>
      </dgm:t>
    </dgm:pt>
    <dgm:pt modelId="{2758CA04-EE80-48B5-A0D7-DF1F3BAE3BB3}" type="parTrans" cxnId="{08594EF2-D96B-420C-862D-E203D1147F63}">
      <dgm:prSet/>
      <dgm:spPr/>
      <dgm:t>
        <a:bodyPr/>
        <a:lstStyle/>
        <a:p>
          <a:endParaRPr lang="th-TH" sz="2400" b="1">
            <a:latin typeface="Angsana New" pitchFamily="18" charset="-34"/>
            <a:cs typeface="Angsana New" pitchFamily="18" charset="-34"/>
          </a:endParaRPr>
        </a:p>
      </dgm:t>
    </dgm:pt>
    <dgm:pt modelId="{8B124373-B299-4287-9118-02C7D71B4989}" type="sibTrans" cxnId="{08594EF2-D96B-420C-862D-E203D1147F63}">
      <dgm:prSet/>
      <dgm:spPr/>
      <dgm:t>
        <a:bodyPr/>
        <a:lstStyle/>
        <a:p>
          <a:endParaRPr lang="th-TH" sz="2400" b="1">
            <a:latin typeface="Angsana New" pitchFamily="18" charset="-34"/>
            <a:cs typeface="Angsana New" pitchFamily="18" charset="-34"/>
          </a:endParaRPr>
        </a:p>
      </dgm:t>
    </dgm:pt>
    <dgm:pt modelId="{1580E3C1-60ED-4B75-9E1E-BE835F3EED6C}">
      <dgm:prSet phldrT="[ข้อความ]" custT="1"/>
      <dgm:spPr/>
      <dgm:t>
        <a:bodyPr/>
        <a:lstStyle/>
        <a:p>
          <a:r>
            <a:rPr lang="th-TH" sz="2400" b="1" dirty="0">
              <a:latin typeface="Angsana New" pitchFamily="18" charset="-34"/>
              <a:cs typeface="Angsana New" pitchFamily="18" charset="-34"/>
            </a:rPr>
            <a:t>ชั้นกลาง</a:t>
          </a:r>
        </a:p>
      </dgm:t>
    </dgm:pt>
    <dgm:pt modelId="{E9CFB41A-6935-4C4D-8595-B1819214D879}" type="parTrans" cxnId="{233249A9-5663-4C82-8BEF-BFAD90E19D56}">
      <dgm:prSet/>
      <dgm:spPr/>
      <dgm:t>
        <a:bodyPr/>
        <a:lstStyle/>
        <a:p>
          <a:endParaRPr lang="th-TH" sz="2400" b="1">
            <a:latin typeface="Angsana New" pitchFamily="18" charset="-34"/>
            <a:cs typeface="Angsana New" pitchFamily="18" charset="-34"/>
          </a:endParaRPr>
        </a:p>
      </dgm:t>
    </dgm:pt>
    <dgm:pt modelId="{88CCAD07-02E9-4F5E-A581-09ABC2C0AB55}" type="sibTrans" cxnId="{233249A9-5663-4C82-8BEF-BFAD90E19D56}">
      <dgm:prSet/>
      <dgm:spPr/>
      <dgm:t>
        <a:bodyPr/>
        <a:lstStyle/>
        <a:p>
          <a:endParaRPr lang="th-TH" sz="2400" b="1">
            <a:latin typeface="Angsana New" pitchFamily="18" charset="-34"/>
            <a:cs typeface="Angsana New" pitchFamily="18" charset="-34"/>
          </a:endParaRPr>
        </a:p>
      </dgm:t>
    </dgm:pt>
    <dgm:pt modelId="{630895A3-1111-415B-BAB2-341EABE1C348}">
      <dgm:prSet phldrT="[ข้อความ]" custT="1"/>
      <dgm:spPr/>
      <dgm:t>
        <a:bodyPr/>
        <a:lstStyle/>
        <a:p>
          <a:r>
            <a:rPr lang="th-TH" sz="2400" b="1" dirty="0">
              <a:latin typeface="Angsana New" pitchFamily="18" charset="-34"/>
              <a:cs typeface="Angsana New" pitchFamily="18" charset="-34"/>
            </a:rPr>
            <a:t>เขตราษฎร์บูรณะ (ศูนย์ </a:t>
          </a:r>
          <a:r>
            <a:rPr lang="en-US" sz="2400" b="1" dirty="0">
              <a:latin typeface="Angsana New" pitchFamily="18" charset="-34"/>
              <a:cs typeface="Angsana New" pitchFamily="18" charset="-34"/>
            </a:rPr>
            <a:t>58</a:t>
          </a:r>
          <a:r>
            <a:rPr lang="th-TH" sz="2400" b="1" dirty="0">
              <a:latin typeface="Angsana New" pitchFamily="18" charset="-34"/>
              <a:cs typeface="Angsana New" pitchFamily="18" charset="-34"/>
            </a:rPr>
            <a:t>)</a:t>
          </a:r>
        </a:p>
      </dgm:t>
    </dgm:pt>
    <dgm:pt modelId="{A5063880-BD7B-4674-8754-B0D53347822E}" type="parTrans" cxnId="{999BA9D1-C392-4AA0-861D-7FFEAF03C568}">
      <dgm:prSet/>
      <dgm:spPr/>
      <dgm:t>
        <a:bodyPr/>
        <a:lstStyle/>
        <a:p>
          <a:endParaRPr lang="th-TH" sz="2400" b="1">
            <a:latin typeface="Angsana New" pitchFamily="18" charset="-34"/>
            <a:cs typeface="Angsana New" pitchFamily="18" charset="-34"/>
          </a:endParaRPr>
        </a:p>
      </dgm:t>
    </dgm:pt>
    <dgm:pt modelId="{A4D81B76-3068-4049-BD97-7631B539C8F6}" type="sibTrans" cxnId="{999BA9D1-C392-4AA0-861D-7FFEAF03C568}">
      <dgm:prSet/>
      <dgm:spPr/>
      <dgm:t>
        <a:bodyPr/>
        <a:lstStyle/>
        <a:p>
          <a:endParaRPr lang="th-TH" sz="2400" b="1">
            <a:latin typeface="Angsana New" pitchFamily="18" charset="-34"/>
            <a:cs typeface="Angsana New" pitchFamily="18" charset="-34"/>
          </a:endParaRPr>
        </a:p>
      </dgm:t>
    </dgm:pt>
    <dgm:pt modelId="{0B378589-A8F0-4017-A4D7-BB1A160BF4AE}">
      <dgm:prSet phldrT="[ข้อความ]" custT="1"/>
      <dgm:spPr/>
      <dgm:t>
        <a:bodyPr/>
        <a:lstStyle/>
        <a:p>
          <a:r>
            <a:rPr lang="th-TH" sz="2400" b="1" dirty="0">
              <a:latin typeface="Angsana New" pitchFamily="18" charset="-34"/>
              <a:cs typeface="Angsana New" pitchFamily="18" charset="-34"/>
            </a:rPr>
            <a:t>ชั้นนอก</a:t>
          </a:r>
        </a:p>
      </dgm:t>
    </dgm:pt>
    <dgm:pt modelId="{385C4A0C-65E7-45BA-A441-C6BE2E0B185C}" type="parTrans" cxnId="{C042C926-8435-4218-8FFF-A8EBB33B44B4}">
      <dgm:prSet/>
      <dgm:spPr/>
      <dgm:t>
        <a:bodyPr/>
        <a:lstStyle/>
        <a:p>
          <a:endParaRPr lang="th-TH" sz="2400" b="1">
            <a:latin typeface="Angsana New" pitchFamily="18" charset="-34"/>
            <a:cs typeface="Angsana New" pitchFamily="18" charset="-34"/>
          </a:endParaRPr>
        </a:p>
      </dgm:t>
    </dgm:pt>
    <dgm:pt modelId="{B98A350C-F1C4-4753-92FF-55838BA2A85F}" type="sibTrans" cxnId="{C042C926-8435-4218-8FFF-A8EBB33B44B4}">
      <dgm:prSet/>
      <dgm:spPr/>
      <dgm:t>
        <a:bodyPr/>
        <a:lstStyle/>
        <a:p>
          <a:endParaRPr lang="th-TH" sz="2400" b="1">
            <a:latin typeface="Angsana New" pitchFamily="18" charset="-34"/>
            <a:cs typeface="Angsana New" pitchFamily="18" charset="-34"/>
          </a:endParaRPr>
        </a:p>
      </dgm:t>
    </dgm:pt>
    <dgm:pt modelId="{58BE000C-CD8A-4E1C-81DC-573BBDCBBFAD}">
      <dgm:prSet phldrT="[ข้อความ]" custT="1"/>
      <dgm:spPr/>
      <dgm:t>
        <a:bodyPr/>
        <a:lstStyle/>
        <a:p>
          <a:r>
            <a:rPr lang="th-TH" sz="2400" b="1" dirty="0">
              <a:latin typeface="Angsana New" pitchFamily="18" charset="-34"/>
              <a:cs typeface="Angsana New" pitchFamily="18" charset="-34"/>
            </a:rPr>
            <a:t>เขตตลิ่งชัน </a:t>
          </a:r>
        </a:p>
        <a:p>
          <a:r>
            <a:rPr lang="th-TH" sz="2400" b="1" dirty="0">
              <a:latin typeface="Angsana New" pitchFamily="18" charset="-34"/>
              <a:cs typeface="Angsana New" pitchFamily="18" charset="-34"/>
            </a:rPr>
            <a:t>(ศูนย์ </a:t>
          </a:r>
          <a:r>
            <a:rPr lang="en-US" sz="2400" b="1" dirty="0">
              <a:latin typeface="Angsana New" pitchFamily="18" charset="-34"/>
              <a:cs typeface="Angsana New" pitchFamily="18" charset="-34"/>
            </a:rPr>
            <a:t>49</a:t>
          </a:r>
          <a:r>
            <a:rPr lang="th-TH" sz="2400" b="1" dirty="0">
              <a:latin typeface="Angsana New" pitchFamily="18" charset="-34"/>
              <a:cs typeface="Angsana New" pitchFamily="18" charset="-34"/>
            </a:rPr>
            <a:t>)</a:t>
          </a:r>
        </a:p>
      </dgm:t>
    </dgm:pt>
    <dgm:pt modelId="{043B01AC-64AD-4EC9-B7B7-C40BB9E76B07}" type="parTrans" cxnId="{341885BE-6F4E-4A0A-B92D-402E461CAD5C}">
      <dgm:prSet/>
      <dgm:spPr/>
      <dgm:t>
        <a:bodyPr/>
        <a:lstStyle/>
        <a:p>
          <a:endParaRPr lang="th-TH" sz="2400" b="1">
            <a:latin typeface="Angsana New" pitchFamily="18" charset="-34"/>
            <a:cs typeface="Angsana New" pitchFamily="18" charset="-34"/>
          </a:endParaRPr>
        </a:p>
      </dgm:t>
    </dgm:pt>
    <dgm:pt modelId="{125DFBA7-CFE2-43FA-98CD-FA6029698497}" type="sibTrans" cxnId="{341885BE-6F4E-4A0A-B92D-402E461CAD5C}">
      <dgm:prSet/>
      <dgm:spPr/>
      <dgm:t>
        <a:bodyPr/>
        <a:lstStyle/>
        <a:p>
          <a:endParaRPr lang="th-TH" sz="2400" b="1">
            <a:latin typeface="Angsana New" pitchFamily="18" charset="-34"/>
            <a:cs typeface="Angsana New" pitchFamily="18" charset="-34"/>
          </a:endParaRPr>
        </a:p>
      </dgm:t>
    </dgm:pt>
    <dgm:pt modelId="{120FBB44-A9A6-46F0-9B59-F8BD42CEB418}">
      <dgm:prSet phldrT="[ข้อความ]" custT="1"/>
      <dgm:spPr/>
      <dgm:t>
        <a:bodyPr/>
        <a:lstStyle/>
        <a:p>
          <a:r>
            <a:rPr lang="th-TH" sz="2400" b="1" dirty="0">
              <a:latin typeface="Angsana New" pitchFamily="18" charset="-34"/>
              <a:cs typeface="Angsana New" pitchFamily="18" charset="-34"/>
            </a:rPr>
            <a:t>ชุมชนที่ไม่มีโครงการ</a:t>
          </a:r>
        </a:p>
      </dgm:t>
    </dgm:pt>
    <dgm:pt modelId="{382EA335-DF73-48BD-96EA-88D04E607870}" type="parTrans" cxnId="{1BE33076-3635-442A-B51E-4B906D221CCA}">
      <dgm:prSet/>
      <dgm:spPr/>
      <dgm:t>
        <a:bodyPr/>
        <a:lstStyle/>
        <a:p>
          <a:endParaRPr lang="th-TH" sz="2400" b="1">
            <a:latin typeface="Angsana New" pitchFamily="18" charset="-34"/>
            <a:cs typeface="Angsana New" pitchFamily="18" charset="-34"/>
          </a:endParaRPr>
        </a:p>
      </dgm:t>
    </dgm:pt>
    <dgm:pt modelId="{9BED50F4-96A5-449E-BA0E-B75C41BC6298}" type="sibTrans" cxnId="{1BE33076-3635-442A-B51E-4B906D221CCA}">
      <dgm:prSet/>
      <dgm:spPr/>
      <dgm:t>
        <a:bodyPr/>
        <a:lstStyle/>
        <a:p>
          <a:endParaRPr lang="th-TH" sz="2400" b="1">
            <a:latin typeface="Angsana New" pitchFamily="18" charset="-34"/>
            <a:cs typeface="Angsana New" pitchFamily="18" charset="-34"/>
          </a:endParaRPr>
        </a:p>
      </dgm:t>
    </dgm:pt>
    <dgm:pt modelId="{3AFE5583-A2AD-4F19-9F2F-158720EC638E}">
      <dgm:prSet phldrT="[ข้อความ]" custT="1"/>
      <dgm:spPr/>
      <dgm:t>
        <a:bodyPr/>
        <a:lstStyle/>
        <a:p>
          <a:r>
            <a:rPr lang="th-TH" sz="2400" b="1" dirty="0">
              <a:latin typeface="Angsana New" pitchFamily="18" charset="-34"/>
              <a:cs typeface="Angsana New" pitchFamily="18" charset="-34"/>
            </a:rPr>
            <a:t>ชุมชนที่มีโครงการ</a:t>
          </a:r>
        </a:p>
      </dgm:t>
    </dgm:pt>
    <dgm:pt modelId="{FE757980-DA99-452F-9036-EF67E08434A0}" type="parTrans" cxnId="{4CE0BEA0-E203-446B-BEEA-7881BFC4DAFE}">
      <dgm:prSet/>
      <dgm:spPr/>
      <dgm:t>
        <a:bodyPr/>
        <a:lstStyle/>
        <a:p>
          <a:endParaRPr lang="th-TH" sz="2400" b="1">
            <a:latin typeface="Angsana New" pitchFamily="18" charset="-34"/>
            <a:cs typeface="Angsana New" pitchFamily="18" charset="-34"/>
          </a:endParaRPr>
        </a:p>
      </dgm:t>
    </dgm:pt>
    <dgm:pt modelId="{BE0C9586-D466-4213-8981-289EF35DAA47}" type="sibTrans" cxnId="{4CE0BEA0-E203-446B-BEEA-7881BFC4DAFE}">
      <dgm:prSet/>
      <dgm:spPr/>
      <dgm:t>
        <a:bodyPr/>
        <a:lstStyle/>
        <a:p>
          <a:endParaRPr lang="th-TH" sz="2400" b="1">
            <a:latin typeface="Angsana New" pitchFamily="18" charset="-34"/>
            <a:cs typeface="Angsana New" pitchFamily="18" charset="-34"/>
          </a:endParaRPr>
        </a:p>
      </dgm:t>
    </dgm:pt>
    <dgm:pt modelId="{6E59AEDF-BB49-46D7-BBAC-2D049C0DCE52}">
      <dgm:prSet phldrT="[ข้อความ]" custT="1"/>
      <dgm:spPr/>
      <dgm:t>
        <a:bodyPr/>
        <a:lstStyle/>
        <a:p>
          <a:r>
            <a:rPr lang="en-US" sz="2400" b="1" dirty="0">
              <a:latin typeface="Angsana New" pitchFamily="18" charset="-34"/>
              <a:cs typeface="Angsana New" pitchFamily="18" charset="-34"/>
            </a:rPr>
            <a:t>50 </a:t>
          </a:r>
          <a:r>
            <a:rPr lang="th-TH" sz="2400" b="1" dirty="0">
              <a:latin typeface="Angsana New" pitchFamily="18" charset="-34"/>
              <a:cs typeface="Angsana New" pitchFamily="18" charset="-34"/>
            </a:rPr>
            <a:t>ราย</a:t>
          </a:r>
        </a:p>
      </dgm:t>
    </dgm:pt>
    <dgm:pt modelId="{0EC7627C-BD68-4BF9-A326-C8229EEB0D64}" type="parTrans" cxnId="{B991A0CC-6BA1-422E-A40F-3CDAF89BE124}">
      <dgm:prSet/>
      <dgm:spPr/>
      <dgm:t>
        <a:bodyPr/>
        <a:lstStyle/>
        <a:p>
          <a:endParaRPr lang="th-TH" sz="2400" b="1">
            <a:latin typeface="Angsana New" pitchFamily="18" charset="-34"/>
            <a:cs typeface="Angsana New" pitchFamily="18" charset="-34"/>
          </a:endParaRPr>
        </a:p>
      </dgm:t>
    </dgm:pt>
    <dgm:pt modelId="{9A838F30-9D72-4D05-B69F-7E35EB4837AD}" type="sibTrans" cxnId="{B991A0CC-6BA1-422E-A40F-3CDAF89BE124}">
      <dgm:prSet/>
      <dgm:spPr/>
      <dgm:t>
        <a:bodyPr/>
        <a:lstStyle/>
        <a:p>
          <a:endParaRPr lang="th-TH" sz="2400" b="1">
            <a:latin typeface="Angsana New" pitchFamily="18" charset="-34"/>
            <a:cs typeface="Angsana New" pitchFamily="18" charset="-34"/>
          </a:endParaRPr>
        </a:p>
      </dgm:t>
    </dgm:pt>
    <dgm:pt modelId="{42FC6723-5792-45CD-9FD1-D34DEFAB3692}">
      <dgm:prSet phldrT="[ข้อความ]" custT="1"/>
      <dgm:spPr/>
      <dgm:t>
        <a:bodyPr/>
        <a:lstStyle/>
        <a:p>
          <a:r>
            <a:rPr lang="th-TH" sz="2400" b="1" dirty="0">
              <a:latin typeface="Angsana New" pitchFamily="18" charset="-34"/>
              <a:cs typeface="Angsana New" pitchFamily="18" charset="-34"/>
            </a:rPr>
            <a:t> </a:t>
          </a:r>
          <a:r>
            <a:rPr lang="en-US" sz="2400" b="1" dirty="0">
              <a:latin typeface="Angsana New" pitchFamily="18" charset="-34"/>
              <a:cs typeface="Angsana New" pitchFamily="18" charset="-34"/>
            </a:rPr>
            <a:t>50 </a:t>
          </a:r>
          <a:r>
            <a:rPr lang="th-TH" sz="2400" b="1" dirty="0">
              <a:latin typeface="Angsana New" pitchFamily="18" charset="-34"/>
              <a:cs typeface="Angsana New" pitchFamily="18" charset="-34"/>
            </a:rPr>
            <a:t>ราย</a:t>
          </a:r>
        </a:p>
      </dgm:t>
    </dgm:pt>
    <dgm:pt modelId="{06D994A8-1259-4D8C-BE46-2EABB9FE7F91}" type="parTrans" cxnId="{9DF87E16-A8B0-439A-AB77-BB47CC19536F}">
      <dgm:prSet/>
      <dgm:spPr/>
      <dgm:t>
        <a:bodyPr/>
        <a:lstStyle/>
        <a:p>
          <a:endParaRPr lang="th-TH" sz="2400" b="1">
            <a:latin typeface="Angsana New" pitchFamily="18" charset="-34"/>
            <a:cs typeface="Angsana New" pitchFamily="18" charset="-34"/>
          </a:endParaRPr>
        </a:p>
      </dgm:t>
    </dgm:pt>
    <dgm:pt modelId="{CF5DCC47-0F26-4105-A245-A80C99CC87C5}" type="sibTrans" cxnId="{9DF87E16-A8B0-439A-AB77-BB47CC19536F}">
      <dgm:prSet/>
      <dgm:spPr/>
      <dgm:t>
        <a:bodyPr/>
        <a:lstStyle/>
        <a:p>
          <a:endParaRPr lang="th-TH" sz="2400" b="1">
            <a:latin typeface="Angsana New" pitchFamily="18" charset="-34"/>
            <a:cs typeface="Angsana New" pitchFamily="18" charset="-34"/>
          </a:endParaRPr>
        </a:p>
      </dgm:t>
    </dgm:pt>
    <dgm:pt modelId="{54DC0AD0-BBC0-4892-B36C-59BA3F530DEB}">
      <dgm:prSet phldrT="[ข้อความ]" custT="1"/>
      <dgm:spPr/>
      <dgm:t>
        <a:bodyPr/>
        <a:lstStyle/>
        <a:p>
          <a:r>
            <a:rPr lang="th-TH" sz="2400" b="1" dirty="0">
              <a:latin typeface="Angsana New" pitchFamily="18" charset="-34"/>
              <a:cs typeface="Angsana New" pitchFamily="18" charset="-34"/>
            </a:rPr>
            <a:t>ชุมชนที่มีโครงการ</a:t>
          </a:r>
        </a:p>
      </dgm:t>
    </dgm:pt>
    <dgm:pt modelId="{B3E2B971-C37F-47C9-BE08-A10B19F27D50}" type="parTrans" cxnId="{CBDC2899-4826-4726-939A-C764B17FEC8D}">
      <dgm:prSet/>
      <dgm:spPr/>
      <dgm:t>
        <a:bodyPr/>
        <a:lstStyle/>
        <a:p>
          <a:endParaRPr lang="th-TH" sz="2400" b="1">
            <a:latin typeface="Angsana New" pitchFamily="18" charset="-34"/>
            <a:cs typeface="Angsana New" pitchFamily="18" charset="-34"/>
          </a:endParaRPr>
        </a:p>
      </dgm:t>
    </dgm:pt>
    <dgm:pt modelId="{AA9C3E94-0303-4B16-B641-3DB49A7FF63F}" type="sibTrans" cxnId="{CBDC2899-4826-4726-939A-C764B17FEC8D}">
      <dgm:prSet/>
      <dgm:spPr/>
      <dgm:t>
        <a:bodyPr/>
        <a:lstStyle/>
        <a:p>
          <a:endParaRPr lang="th-TH" sz="2400" b="1">
            <a:latin typeface="Angsana New" pitchFamily="18" charset="-34"/>
            <a:cs typeface="Angsana New" pitchFamily="18" charset="-34"/>
          </a:endParaRPr>
        </a:p>
      </dgm:t>
    </dgm:pt>
    <dgm:pt modelId="{66BE86C1-87B7-4391-89DC-F13C76C2EE9A}">
      <dgm:prSet phldrT="[ข้อความ]" custT="1"/>
      <dgm:spPr/>
      <dgm:t>
        <a:bodyPr/>
        <a:lstStyle/>
        <a:p>
          <a:r>
            <a:rPr lang="th-TH" sz="2400" b="1" dirty="0">
              <a:latin typeface="Angsana New" pitchFamily="18" charset="-34"/>
              <a:cs typeface="Angsana New" pitchFamily="18" charset="-34"/>
            </a:rPr>
            <a:t>ชุมชนที่ไม่มีโครงการ</a:t>
          </a:r>
        </a:p>
      </dgm:t>
    </dgm:pt>
    <dgm:pt modelId="{060D64F8-7D13-47EB-ABE9-C6AF61197A01}" type="parTrans" cxnId="{B0A6C1CE-BC95-4A52-9A4B-8B55463144AF}">
      <dgm:prSet/>
      <dgm:spPr/>
      <dgm:t>
        <a:bodyPr/>
        <a:lstStyle/>
        <a:p>
          <a:endParaRPr lang="th-TH" sz="2400" b="1">
            <a:latin typeface="Angsana New" pitchFamily="18" charset="-34"/>
            <a:cs typeface="Angsana New" pitchFamily="18" charset="-34"/>
          </a:endParaRPr>
        </a:p>
      </dgm:t>
    </dgm:pt>
    <dgm:pt modelId="{525A42A1-9BAE-4CDE-ADFF-2A4FCA15B5A1}" type="sibTrans" cxnId="{B0A6C1CE-BC95-4A52-9A4B-8B55463144AF}">
      <dgm:prSet/>
      <dgm:spPr/>
      <dgm:t>
        <a:bodyPr/>
        <a:lstStyle/>
        <a:p>
          <a:endParaRPr lang="th-TH" sz="2400" b="1">
            <a:latin typeface="Angsana New" pitchFamily="18" charset="-34"/>
            <a:cs typeface="Angsana New" pitchFamily="18" charset="-34"/>
          </a:endParaRPr>
        </a:p>
      </dgm:t>
    </dgm:pt>
    <dgm:pt modelId="{0AD1F3DC-CA17-455A-891C-AA2E9ED54CC4}">
      <dgm:prSet phldrT="[ข้อความ]" custT="1"/>
      <dgm:spPr/>
      <dgm:t>
        <a:bodyPr/>
        <a:lstStyle/>
        <a:p>
          <a:r>
            <a:rPr lang="th-TH" sz="2400" b="1" dirty="0">
              <a:latin typeface="Angsana New" pitchFamily="18" charset="-34"/>
              <a:cs typeface="Angsana New" pitchFamily="18" charset="-34"/>
            </a:rPr>
            <a:t>ชุมชนที่มีโครงการ</a:t>
          </a:r>
        </a:p>
      </dgm:t>
    </dgm:pt>
    <dgm:pt modelId="{483A2D90-728D-4315-9401-9A676CBD2FFA}" type="parTrans" cxnId="{00C76A82-B6D1-47E1-B505-375A5EDDB5A9}">
      <dgm:prSet/>
      <dgm:spPr/>
      <dgm:t>
        <a:bodyPr/>
        <a:lstStyle/>
        <a:p>
          <a:endParaRPr lang="th-TH" sz="2400" b="1">
            <a:latin typeface="Angsana New" pitchFamily="18" charset="-34"/>
            <a:cs typeface="Angsana New" pitchFamily="18" charset="-34"/>
          </a:endParaRPr>
        </a:p>
      </dgm:t>
    </dgm:pt>
    <dgm:pt modelId="{53FC06BA-F1D0-4FFB-B8DE-52B0A9D9AF53}" type="sibTrans" cxnId="{00C76A82-B6D1-47E1-B505-375A5EDDB5A9}">
      <dgm:prSet/>
      <dgm:spPr/>
      <dgm:t>
        <a:bodyPr/>
        <a:lstStyle/>
        <a:p>
          <a:endParaRPr lang="th-TH" sz="2400" b="1">
            <a:latin typeface="Angsana New" pitchFamily="18" charset="-34"/>
            <a:cs typeface="Angsana New" pitchFamily="18" charset="-34"/>
          </a:endParaRPr>
        </a:p>
      </dgm:t>
    </dgm:pt>
    <dgm:pt modelId="{057870F8-18C7-4E55-AF49-DBFDC225075F}">
      <dgm:prSet phldrT="[ข้อความ]" custT="1"/>
      <dgm:spPr/>
      <dgm:t>
        <a:bodyPr/>
        <a:lstStyle/>
        <a:p>
          <a:r>
            <a:rPr lang="th-TH" sz="2400" b="1" dirty="0">
              <a:latin typeface="Angsana New" pitchFamily="18" charset="-34"/>
              <a:cs typeface="Angsana New" pitchFamily="18" charset="-34"/>
            </a:rPr>
            <a:t>ชุมชนที่ไม่มีโครงการ</a:t>
          </a:r>
        </a:p>
      </dgm:t>
    </dgm:pt>
    <dgm:pt modelId="{1ECE0C8B-992B-4B7F-AD57-B6F14C4756E9}" type="parTrans" cxnId="{A96486B2-8975-419A-8B27-FDF99AD79753}">
      <dgm:prSet/>
      <dgm:spPr/>
      <dgm:t>
        <a:bodyPr/>
        <a:lstStyle/>
        <a:p>
          <a:endParaRPr lang="th-TH" sz="2400" b="1">
            <a:latin typeface="Angsana New" pitchFamily="18" charset="-34"/>
            <a:cs typeface="Angsana New" pitchFamily="18" charset="-34"/>
          </a:endParaRPr>
        </a:p>
      </dgm:t>
    </dgm:pt>
    <dgm:pt modelId="{9699FE09-AFFF-464A-8771-B2277AC94485}" type="sibTrans" cxnId="{A96486B2-8975-419A-8B27-FDF99AD79753}">
      <dgm:prSet/>
      <dgm:spPr/>
      <dgm:t>
        <a:bodyPr/>
        <a:lstStyle/>
        <a:p>
          <a:endParaRPr lang="th-TH" sz="2400" b="1">
            <a:latin typeface="Angsana New" pitchFamily="18" charset="-34"/>
            <a:cs typeface="Angsana New" pitchFamily="18" charset="-34"/>
          </a:endParaRPr>
        </a:p>
      </dgm:t>
    </dgm:pt>
    <dgm:pt modelId="{70EA63C9-A7B3-403A-95E3-34FCC5CD6702}">
      <dgm:prSet phldrT="[ข้อความ]" custT="1"/>
      <dgm:spPr/>
      <dgm:t>
        <a:bodyPr/>
        <a:lstStyle/>
        <a:p>
          <a:r>
            <a:rPr lang="th-TH" sz="2400" b="1" dirty="0">
              <a:latin typeface="Angsana New" pitchFamily="18" charset="-34"/>
              <a:cs typeface="Angsana New" pitchFamily="18" charset="-34"/>
            </a:rPr>
            <a:t> </a:t>
          </a:r>
          <a:r>
            <a:rPr lang="en-US" sz="2400" b="1" dirty="0">
              <a:latin typeface="Angsana New" pitchFamily="18" charset="-34"/>
              <a:cs typeface="Angsana New" pitchFamily="18" charset="-34"/>
            </a:rPr>
            <a:t>50 </a:t>
          </a:r>
          <a:r>
            <a:rPr lang="th-TH" sz="2400" b="1" dirty="0">
              <a:latin typeface="Angsana New" pitchFamily="18" charset="-34"/>
              <a:cs typeface="Angsana New" pitchFamily="18" charset="-34"/>
            </a:rPr>
            <a:t>ราย</a:t>
          </a:r>
        </a:p>
      </dgm:t>
    </dgm:pt>
    <dgm:pt modelId="{75743E29-2365-4890-B6B5-5B8DE1BFD00F}" type="parTrans" cxnId="{5A5EBF39-208F-4C7A-9C1F-E769B2D1BCCA}">
      <dgm:prSet/>
      <dgm:spPr/>
      <dgm:t>
        <a:bodyPr/>
        <a:lstStyle/>
        <a:p>
          <a:endParaRPr lang="th-TH" sz="2400" b="1">
            <a:latin typeface="Angsana New" pitchFamily="18" charset="-34"/>
            <a:cs typeface="Angsana New" pitchFamily="18" charset="-34"/>
          </a:endParaRPr>
        </a:p>
      </dgm:t>
    </dgm:pt>
    <dgm:pt modelId="{C9CA3CF4-C40B-4F52-811B-83655A234920}" type="sibTrans" cxnId="{5A5EBF39-208F-4C7A-9C1F-E769B2D1BCCA}">
      <dgm:prSet/>
      <dgm:spPr/>
      <dgm:t>
        <a:bodyPr/>
        <a:lstStyle/>
        <a:p>
          <a:endParaRPr lang="th-TH" sz="2400" b="1">
            <a:latin typeface="Angsana New" pitchFamily="18" charset="-34"/>
            <a:cs typeface="Angsana New" pitchFamily="18" charset="-34"/>
          </a:endParaRPr>
        </a:p>
      </dgm:t>
    </dgm:pt>
    <dgm:pt modelId="{74208AA4-7625-4E81-A0BB-CE1B1326A8B4}">
      <dgm:prSet phldrT="[ข้อความ]" custT="1"/>
      <dgm:spPr/>
      <dgm:t>
        <a:bodyPr/>
        <a:lstStyle/>
        <a:p>
          <a:r>
            <a:rPr lang="th-TH" sz="2400" b="1" dirty="0">
              <a:latin typeface="Angsana New" pitchFamily="18" charset="-34"/>
              <a:cs typeface="Angsana New" pitchFamily="18" charset="-34"/>
            </a:rPr>
            <a:t> </a:t>
          </a:r>
          <a:r>
            <a:rPr lang="en-US" sz="2400" b="1" dirty="0">
              <a:latin typeface="Angsana New" pitchFamily="18" charset="-34"/>
              <a:cs typeface="Angsana New" pitchFamily="18" charset="-34"/>
            </a:rPr>
            <a:t>50 </a:t>
          </a:r>
          <a:r>
            <a:rPr lang="th-TH" sz="2400" b="1" dirty="0">
              <a:latin typeface="Angsana New" pitchFamily="18" charset="-34"/>
              <a:cs typeface="Angsana New" pitchFamily="18" charset="-34"/>
            </a:rPr>
            <a:t>ราย</a:t>
          </a:r>
        </a:p>
      </dgm:t>
    </dgm:pt>
    <dgm:pt modelId="{ADD3D3C3-DF85-4434-A590-7570B0D40B76}" type="parTrans" cxnId="{0E53400B-843C-40A8-B4FF-346AD6A65A1B}">
      <dgm:prSet/>
      <dgm:spPr/>
      <dgm:t>
        <a:bodyPr/>
        <a:lstStyle/>
        <a:p>
          <a:endParaRPr lang="th-TH" sz="2400" b="1">
            <a:latin typeface="Angsana New" pitchFamily="18" charset="-34"/>
            <a:cs typeface="Angsana New" pitchFamily="18" charset="-34"/>
          </a:endParaRPr>
        </a:p>
      </dgm:t>
    </dgm:pt>
    <dgm:pt modelId="{95AEF6B7-1542-40B3-A287-9AA5D0DBD432}" type="sibTrans" cxnId="{0E53400B-843C-40A8-B4FF-346AD6A65A1B}">
      <dgm:prSet/>
      <dgm:spPr/>
      <dgm:t>
        <a:bodyPr/>
        <a:lstStyle/>
        <a:p>
          <a:endParaRPr lang="th-TH" sz="2400" b="1">
            <a:latin typeface="Angsana New" pitchFamily="18" charset="-34"/>
            <a:cs typeface="Angsana New" pitchFamily="18" charset="-34"/>
          </a:endParaRPr>
        </a:p>
      </dgm:t>
    </dgm:pt>
    <dgm:pt modelId="{2E3FEF2F-520D-4F1C-B3A3-5E2908713B87}">
      <dgm:prSet phldrT="[ข้อความ]" custT="1"/>
      <dgm:spPr/>
      <dgm:t>
        <a:bodyPr/>
        <a:lstStyle/>
        <a:p>
          <a:r>
            <a:rPr lang="th-TH" sz="2400" b="1">
              <a:latin typeface="Angsana New" pitchFamily="18" charset="-34"/>
              <a:cs typeface="Angsana New" pitchFamily="18" charset="-34"/>
            </a:rPr>
            <a:t> </a:t>
          </a:r>
          <a:r>
            <a:rPr lang="en-US" sz="2400" b="1">
              <a:latin typeface="Angsana New" pitchFamily="18" charset="-34"/>
              <a:cs typeface="Angsana New" pitchFamily="18" charset="-34"/>
            </a:rPr>
            <a:t>50 </a:t>
          </a:r>
          <a:r>
            <a:rPr lang="th-TH" sz="2400" b="1">
              <a:latin typeface="Angsana New" pitchFamily="18" charset="-34"/>
              <a:cs typeface="Angsana New" pitchFamily="18" charset="-34"/>
            </a:rPr>
            <a:t>ราย</a:t>
          </a:r>
          <a:endParaRPr lang="th-TH" sz="2400" b="1" dirty="0">
            <a:latin typeface="Angsana New" pitchFamily="18" charset="-34"/>
            <a:cs typeface="Angsana New" pitchFamily="18" charset="-34"/>
          </a:endParaRPr>
        </a:p>
      </dgm:t>
    </dgm:pt>
    <dgm:pt modelId="{DA798CC4-DFF8-4392-86E7-B37E109A308E}" type="parTrans" cxnId="{DF111561-FB0F-42FC-ABD5-39E5872653B0}">
      <dgm:prSet/>
      <dgm:spPr/>
      <dgm:t>
        <a:bodyPr/>
        <a:lstStyle/>
        <a:p>
          <a:endParaRPr lang="th-TH" sz="2400" b="1">
            <a:latin typeface="Angsana New" pitchFamily="18" charset="-34"/>
            <a:cs typeface="Angsana New" pitchFamily="18" charset="-34"/>
          </a:endParaRPr>
        </a:p>
      </dgm:t>
    </dgm:pt>
    <dgm:pt modelId="{F4F3881E-55B2-413E-A070-D54196738F1F}" type="sibTrans" cxnId="{DF111561-FB0F-42FC-ABD5-39E5872653B0}">
      <dgm:prSet/>
      <dgm:spPr/>
      <dgm:t>
        <a:bodyPr/>
        <a:lstStyle/>
        <a:p>
          <a:endParaRPr lang="th-TH" sz="2400" b="1">
            <a:latin typeface="Angsana New" pitchFamily="18" charset="-34"/>
            <a:cs typeface="Angsana New" pitchFamily="18" charset="-34"/>
          </a:endParaRPr>
        </a:p>
      </dgm:t>
    </dgm:pt>
    <dgm:pt modelId="{C2DAF5A7-0E28-41D8-8B0A-1FD73FE396BE}">
      <dgm:prSet phldrT="[ข้อความ]" custT="1"/>
      <dgm:spPr/>
      <dgm:t>
        <a:bodyPr/>
        <a:lstStyle/>
        <a:p>
          <a:r>
            <a:rPr lang="th-TH" sz="2400" b="1">
              <a:latin typeface="Angsana New" pitchFamily="18" charset="-34"/>
              <a:cs typeface="Angsana New" pitchFamily="18" charset="-34"/>
            </a:rPr>
            <a:t> </a:t>
          </a:r>
          <a:r>
            <a:rPr lang="en-US" sz="2400" b="1">
              <a:latin typeface="Angsana New" pitchFamily="18" charset="-34"/>
              <a:cs typeface="Angsana New" pitchFamily="18" charset="-34"/>
            </a:rPr>
            <a:t>50 </a:t>
          </a:r>
          <a:r>
            <a:rPr lang="th-TH" sz="2400" b="1">
              <a:latin typeface="Angsana New" pitchFamily="18" charset="-34"/>
              <a:cs typeface="Angsana New" pitchFamily="18" charset="-34"/>
            </a:rPr>
            <a:t>ราย</a:t>
          </a:r>
          <a:endParaRPr lang="th-TH" sz="2400" b="1" dirty="0">
            <a:latin typeface="Angsana New" pitchFamily="18" charset="-34"/>
            <a:cs typeface="Angsana New" pitchFamily="18" charset="-34"/>
          </a:endParaRPr>
        </a:p>
      </dgm:t>
    </dgm:pt>
    <dgm:pt modelId="{1D8B8B2B-59C2-4912-BA7D-6276DAF70AF0}" type="parTrans" cxnId="{ADF2322F-E3EA-4805-87CC-689024558F95}">
      <dgm:prSet/>
      <dgm:spPr/>
      <dgm:t>
        <a:bodyPr/>
        <a:lstStyle/>
        <a:p>
          <a:endParaRPr lang="th-TH" sz="2400" b="1">
            <a:latin typeface="Angsana New" pitchFamily="18" charset="-34"/>
            <a:cs typeface="Angsana New" pitchFamily="18" charset="-34"/>
          </a:endParaRPr>
        </a:p>
      </dgm:t>
    </dgm:pt>
    <dgm:pt modelId="{EA55FC1A-A5F8-4745-B03C-8E166AB78C0E}" type="sibTrans" cxnId="{ADF2322F-E3EA-4805-87CC-689024558F95}">
      <dgm:prSet/>
      <dgm:spPr/>
      <dgm:t>
        <a:bodyPr/>
        <a:lstStyle/>
        <a:p>
          <a:endParaRPr lang="th-TH" sz="2400" b="1">
            <a:latin typeface="Angsana New" pitchFamily="18" charset="-34"/>
            <a:cs typeface="Angsana New" pitchFamily="18" charset="-34"/>
          </a:endParaRPr>
        </a:p>
      </dgm:t>
    </dgm:pt>
    <dgm:pt modelId="{C42692E8-CC68-4DF3-9874-C92AD01150EE}" type="pres">
      <dgm:prSet presAssocID="{CB397C16-D743-44D5-A9EA-FCA1DFDDC571}" presName="hierChild1" presStyleCnt="0">
        <dgm:presLayoutVars>
          <dgm:chPref val="1"/>
          <dgm:dir/>
          <dgm:animOne val="branch"/>
          <dgm:animLvl val="lvl"/>
          <dgm:resizeHandles/>
        </dgm:presLayoutVars>
      </dgm:prSet>
      <dgm:spPr/>
    </dgm:pt>
    <dgm:pt modelId="{EAADF47C-B4F3-4FDB-87AA-0BEDDAF28EB8}" type="pres">
      <dgm:prSet presAssocID="{3B2AE758-19F7-48C4-AFBB-CA906A69A5A2}" presName="hierRoot1" presStyleCnt="0"/>
      <dgm:spPr/>
    </dgm:pt>
    <dgm:pt modelId="{CF480387-E447-4A6E-85C1-520D5EA54815}" type="pres">
      <dgm:prSet presAssocID="{3B2AE758-19F7-48C4-AFBB-CA906A69A5A2}" presName="composite" presStyleCnt="0"/>
      <dgm:spPr/>
    </dgm:pt>
    <dgm:pt modelId="{754F8A9E-84BF-479B-8DE7-ED5F563D7BE3}" type="pres">
      <dgm:prSet presAssocID="{3B2AE758-19F7-48C4-AFBB-CA906A69A5A2}" presName="background" presStyleLbl="node0" presStyleIdx="0" presStyleCnt="1"/>
      <dgm:spPr/>
    </dgm:pt>
    <dgm:pt modelId="{EA3999CB-DAF1-4843-A518-A09949F0F6E6}" type="pres">
      <dgm:prSet presAssocID="{3B2AE758-19F7-48C4-AFBB-CA906A69A5A2}" presName="text" presStyleLbl="fgAcc0" presStyleIdx="0" presStyleCnt="1" custScaleX="156589">
        <dgm:presLayoutVars>
          <dgm:chPref val="3"/>
        </dgm:presLayoutVars>
      </dgm:prSet>
      <dgm:spPr/>
    </dgm:pt>
    <dgm:pt modelId="{CEBA194E-316B-4EDD-9E33-C82EB6D5D25E}" type="pres">
      <dgm:prSet presAssocID="{3B2AE758-19F7-48C4-AFBB-CA906A69A5A2}" presName="hierChild2" presStyleCnt="0"/>
      <dgm:spPr/>
    </dgm:pt>
    <dgm:pt modelId="{C8762545-DA11-417D-A111-790464E0AF0A}" type="pres">
      <dgm:prSet presAssocID="{2F974DAD-436E-43EB-AF2B-CDFF84AA0256}" presName="Name10" presStyleLbl="parChTrans1D2" presStyleIdx="0" presStyleCnt="3"/>
      <dgm:spPr/>
    </dgm:pt>
    <dgm:pt modelId="{483578DA-98E4-426D-978A-C28AE5BD6ACB}" type="pres">
      <dgm:prSet presAssocID="{F83E59F5-9CCB-4F4C-9902-79CE8C336645}" presName="hierRoot2" presStyleCnt="0"/>
      <dgm:spPr/>
    </dgm:pt>
    <dgm:pt modelId="{56E86A20-E390-4484-8894-0A63E81D4337}" type="pres">
      <dgm:prSet presAssocID="{F83E59F5-9CCB-4F4C-9902-79CE8C336645}" presName="composite2" presStyleCnt="0"/>
      <dgm:spPr/>
    </dgm:pt>
    <dgm:pt modelId="{D947E9D6-0137-41B4-BB54-664A60F2856E}" type="pres">
      <dgm:prSet presAssocID="{F83E59F5-9CCB-4F4C-9902-79CE8C336645}" presName="background2" presStyleLbl="node2" presStyleIdx="0" presStyleCnt="3"/>
      <dgm:spPr/>
    </dgm:pt>
    <dgm:pt modelId="{3D0563CC-E8BE-4BC1-8065-1B5A2471F55E}" type="pres">
      <dgm:prSet presAssocID="{F83E59F5-9CCB-4F4C-9902-79CE8C336645}" presName="text2" presStyleLbl="fgAcc2" presStyleIdx="0" presStyleCnt="3">
        <dgm:presLayoutVars>
          <dgm:chPref val="3"/>
        </dgm:presLayoutVars>
      </dgm:prSet>
      <dgm:spPr/>
    </dgm:pt>
    <dgm:pt modelId="{30A60C76-B968-4311-AAEC-3FDDFB0983A6}" type="pres">
      <dgm:prSet presAssocID="{F83E59F5-9CCB-4F4C-9902-79CE8C336645}" presName="hierChild3" presStyleCnt="0"/>
      <dgm:spPr/>
    </dgm:pt>
    <dgm:pt modelId="{6D5A7440-9682-475E-988A-3E2D260A0C1B}" type="pres">
      <dgm:prSet presAssocID="{2758CA04-EE80-48B5-A0D7-DF1F3BAE3BB3}" presName="Name17" presStyleLbl="parChTrans1D3" presStyleIdx="0" presStyleCnt="3"/>
      <dgm:spPr/>
    </dgm:pt>
    <dgm:pt modelId="{E72DAD7F-54A7-424A-AE7D-CD1D6EDBE2AF}" type="pres">
      <dgm:prSet presAssocID="{0547C35A-EE6F-43EE-8412-4C09AA652D10}" presName="hierRoot3" presStyleCnt="0"/>
      <dgm:spPr/>
    </dgm:pt>
    <dgm:pt modelId="{623E5294-CA22-4695-B046-78114D6B141A}" type="pres">
      <dgm:prSet presAssocID="{0547C35A-EE6F-43EE-8412-4C09AA652D10}" presName="composite3" presStyleCnt="0"/>
      <dgm:spPr/>
    </dgm:pt>
    <dgm:pt modelId="{6B743F2E-09C9-4318-B4CB-0FF6F6CBB359}" type="pres">
      <dgm:prSet presAssocID="{0547C35A-EE6F-43EE-8412-4C09AA652D10}" presName="background3" presStyleLbl="node3" presStyleIdx="0" presStyleCnt="3"/>
      <dgm:spPr/>
    </dgm:pt>
    <dgm:pt modelId="{2F738CDD-F0FA-4857-86D8-632C92B4001E}" type="pres">
      <dgm:prSet presAssocID="{0547C35A-EE6F-43EE-8412-4C09AA652D10}" presName="text3" presStyleLbl="fgAcc3" presStyleIdx="0" presStyleCnt="3" custScaleX="167221">
        <dgm:presLayoutVars>
          <dgm:chPref val="3"/>
        </dgm:presLayoutVars>
      </dgm:prSet>
      <dgm:spPr/>
    </dgm:pt>
    <dgm:pt modelId="{BCFC740B-22E7-45EB-BEC4-00F705405B2E}" type="pres">
      <dgm:prSet presAssocID="{0547C35A-EE6F-43EE-8412-4C09AA652D10}" presName="hierChild4" presStyleCnt="0"/>
      <dgm:spPr/>
    </dgm:pt>
    <dgm:pt modelId="{BE5E0C89-912A-4E68-8F44-0CB6CAD0BF16}" type="pres">
      <dgm:prSet presAssocID="{FE757980-DA99-452F-9036-EF67E08434A0}" presName="Name23" presStyleLbl="parChTrans1D4" presStyleIdx="0" presStyleCnt="12"/>
      <dgm:spPr/>
    </dgm:pt>
    <dgm:pt modelId="{83830C75-1344-4586-BC4B-17FE76078F52}" type="pres">
      <dgm:prSet presAssocID="{3AFE5583-A2AD-4F19-9F2F-158720EC638E}" presName="hierRoot4" presStyleCnt="0"/>
      <dgm:spPr/>
    </dgm:pt>
    <dgm:pt modelId="{A3530EDD-036B-41E7-BACA-AB60B2958D99}" type="pres">
      <dgm:prSet presAssocID="{3AFE5583-A2AD-4F19-9F2F-158720EC638E}" presName="composite4" presStyleCnt="0"/>
      <dgm:spPr/>
    </dgm:pt>
    <dgm:pt modelId="{B423F10E-CF40-498E-93ED-9A0BF658732E}" type="pres">
      <dgm:prSet presAssocID="{3AFE5583-A2AD-4F19-9F2F-158720EC638E}" presName="background4" presStyleLbl="node4" presStyleIdx="0" presStyleCnt="12"/>
      <dgm:spPr/>
    </dgm:pt>
    <dgm:pt modelId="{B7AB7A22-DCA6-4931-89A8-C5509C2A0A68}" type="pres">
      <dgm:prSet presAssocID="{3AFE5583-A2AD-4F19-9F2F-158720EC638E}" presName="text4" presStyleLbl="fgAcc4" presStyleIdx="0" presStyleCnt="12">
        <dgm:presLayoutVars>
          <dgm:chPref val="3"/>
        </dgm:presLayoutVars>
      </dgm:prSet>
      <dgm:spPr/>
    </dgm:pt>
    <dgm:pt modelId="{2C78BA8A-48DB-4CEC-8053-EE9C409E7668}" type="pres">
      <dgm:prSet presAssocID="{3AFE5583-A2AD-4F19-9F2F-158720EC638E}" presName="hierChild5" presStyleCnt="0"/>
      <dgm:spPr/>
    </dgm:pt>
    <dgm:pt modelId="{23FB0EC6-C9C8-4024-949C-8F01AE3DC4CC}" type="pres">
      <dgm:prSet presAssocID="{0EC7627C-BD68-4BF9-A326-C8229EEB0D64}" presName="Name23" presStyleLbl="parChTrans1D4" presStyleIdx="1" presStyleCnt="12"/>
      <dgm:spPr/>
    </dgm:pt>
    <dgm:pt modelId="{C163EA21-9FCB-4C1A-97A6-04B327D888E9}" type="pres">
      <dgm:prSet presAssocID="{6E59AEDF-BB49-46D7-BBAC-2D049C0DCE52}" presName="hierRoot4" presStyleCnt="0"/>
      <dgm:spPr/>
    </dgm:pt>
    <dgm:pt modelId="{9636B61C-2B81-4D89-9683-923EE983B11F}" type="pres">
      <dgm:prSet presAssocID="{6E59AEDF-BB49-46D7-BBAC-2D049C0DCE52}" presName="composite4" presStyleCnt="0"/>
      <dgm:spPr/>
    </dgm:pt>
    <dgm:pt modelId="{8BBE69CE-D967-4237-964C-4F4976C45CC8}" type="pres">
      <dgm:prSet presAssocID="{6E59AEDF-BB49-46D7-BBAC-2D049C0DCE52}" presName="background4" presStyleLbl="node4" presStyleIdx="1" presStyleCnt="12"/>
      <dgm:spPr/>
    </dgm:pt>
    <dgm:pt modelId="{547D76D1-562E-4918-BFC1-4F1F5C4FC0C1}" type="pres">
      <dgm:prSet presAssocID="{6E59AEDF-BB49-46D7-BBAC-2D049C0DCE52}" presName="text4" presStyleLbl="fgAcc4" presStyleIdx="1" presStyleCnt="12">
        <dgm:presLayoutVars>
          <dgm:chPref val="3"/>
        </dgm:presLayoutVars>
      </dgm:prSet>
      <dgm:spPr/>
    </dgm:pt>
    <dgm:pt modelId="{68A195F2-3B74-4BE7-88D6-54BF2F266AB1}" type="pres">
      <dgm:prSet presAssocID="{6E59AEDF-BB49-46D7-BBAC-2D049C0DCE52}" presName="hierChild5" presStyleCnt="0"/>
      <dgm:spPr/>
    </dgm:pt>
    <dgm:pt modelId="{421C7579-1D2F-4AB6-B1D6-13D9BA7B6779}" type="pres">
      <dgm:prSet presAssocID="{382EA335-DF73-48BD-96EA-88D04E607870}" presName="Name23" presStyleLbl="parChTrans1D4" presStyleIdx="2" presStyleCnt="12"/>
      <dgm:spPr/>
    </dgm:pt>
    <dgm:pt modelId="{E89B88D8-BF46-4A97-94B7-D080B5AFE3CD}" type="pres">
      <dgm:prSet presAssocID="{120FBB44-A9A6-46F0-9B59-F8BD42CEB418}" presName="hierRoot4" presStyleCnt="0"/>
      <dgm:spPr/>
    </dgm:pt>
    <dgm:pt modelId="{69D47BEC-88F5-43CE-ADF5-018E70DD4C86}" type="pres">
      <dgm:prSet presAssocID="{120FBB44-A9A6-46F0-9B59-F8BD42CEB418}" presName="composite4" presStyleCnt="0"/>
      <dgm:spPr/>
    </dgm:pt>
    <dgm:pt modelId="{422DA4FB-2028-4832-A7D0-42620369C3C1}" type="pres">
      <dgm:prSet presAssocID="{120FBB44-A9A6-46F0-9B59-F8BD42CEB418}" presName="background4" presStyleLbl="node4" presStyleIdx="2" presStyleCnt="12"/>
      <dgm:spPr/>
    </dgm:pt>
    <dgm:pt modelId="{4024B928-CD45-49A4-A550-1EC3170ECBC9}" type="pres">
      <dgm:prSet presAssocID="{120FBB44-A9A6-46F0-9B59-F8BD42CEB418}" presName="text4" presStyleLbl="fgAcc4" presStyleIdx="2" presStyleCnt="12">
        <dgm:presLayoutVars>
          <dgm:chPref val="3"/>
        </dgm:presLayoutVars>
      </dgm:prSet>
      <dgm:spPr/>
    </dgm:pt>
    <dgm:pt modelId="{5520F09C-E119-4B16-B067-00C5BB2BAD2C}" type="pres">
      <dgm:prSet presAssocID="{120FBB44-A9A6-46F0-9B59-F8BD42CEB418}" presName="hierChild5" presStyleCnt="0"/>
      <dgm:spPr/>
    </dgm:pt>
    <dgm:pt modelId="{AA37428E-BE1D-4989-9703-DC788F035546}" type="pres">
      <dgm:prSet presAssocID="{06D994A8-1259-4D8C-BE46-2EABB9FE7F91}" presName="Name23" presStyleLbl="parChTrans1D4" presStyleIdx="3" presStyleCnt="12"/>
      <dgm:spPr/>
    </dgm:pt>
    <dgm:pt modelId="{7F6B48CC-1B43-4924-A434-BF1DBD5BC0C6}" type="pres">
      <dgm:prSet presAssocID="{42FC6723-5792-45CD-9FD1-D34DEFAB3692}" presName="hierRoot4" presStyleCnt="0"/>
      <dgm:spPr/>
    </dgm:pt>
    <dgm:pt modelId="{1F2B923B-7D42-49EA-AAD3-8E27066406E6}" type="pres">
      <dgm:prSet presAssocID="{42FC6723-5792-45CD-9FD1-D34DEFAB3692}" presName="composite4" presStyleCnt="0"/>
      <dgm:spPr/>
    </dgm:pt>
    <dgm:pt modelId="{CF4FFE00-D8F2-4B09-8852-587C0589DB9A}" type="pres">
      <dgm:prSet presAssocID="{42FC6723-5792-45CD-9FD1-D34DEFAB3692}" presName="background4" presStyleLbl="node4" presStyleIdx="3" presStyleCnt="12"/>
      <dgm:spPr/>
    </dgm:pt>
    <dgm:pt modelId="{7D65ACE6-3171-4B2A-BF47-983CF6B51710}" type="pres">
      <dgm:prSet presAssocID="{42FC6723-5792-45CD-9FD1-D34DEFAB3692}" presName="text4" presStyleLbl="fgAcc4" presStyleIdx="3" presStyleCnt="12">
        <dgm:presLayoutVars>
          <dgm:chPref val="3"/>
        </dgm:presLayoutVars>
      </dgm:prSet>
      <dgm:spPr/>
    </dgm:pt>
    <dgm:pt modelId="{5249AB9C-0262-4E65-B775-0F23A7754549}" type="pres">
      <dgm:prSet presAssocID="{42FC6723-5792-45CD-9FD1-D34DEFAB3692}" presName="hierChild5" presStyleCnt="0"/>
      <dgm:spPr/>
    </dgm:pt>
    <dgm:pt modelId="{0CC80D89-2B27-4BA7-BDD1-9B4ECB4C1F50}" type="pres">
      <dgm:prSet presAssocID="{E9CFB41A-6935-4C4D-8595-B1819214D879}" presName="Name10" presStyleLbl="parChTrans1D2" presStyleIdx="1" presStyleCnt="3"/>
      <dgm:spPr/>
    </dgm:pt>
    <dgm:pt modelId="{1EAFE2AC-6748-43F5-99FF-658BAB493E85}" type="pres">
      <dgm:prSet presAssocID="{1580E3C1-60ED-4B75-9E1E-BE835F3EED6C}" presName="hierRoot2" presStyleCnt="0"/>
      <dgm:spPr/>
    </dgm:pt>
    <dgm:pt modelId="{B5AF6684-E217-439E-83DE-7597314384E6}" type="pres">
      <dgm:prSet presAssocID="{1580E3C1-60ED-4B75-9E1E-BE835F3EED6C}" presName="composite2" presStyleCnt="0"/>
      <dgm:spPr/>
    </dgm:pt>
    <dgm:pt modelId="{A7F13688-8868-4E8B-9DA8-BBFF9A225354}" type="pres">
      <dgm:prSet presAssocID="{1580E3C1-60ED-4B75-9E1E-BE835F3EED6C}" presName="background2" presStyleLbl="node2" presStyleIdx="1" presStyleCnt="3"/>
      <dgm:spPr/>
    </dgm:pt>
    <dgm:pt modelId="{EF83C934-7453-49F3-87DC-7617A8C86A0D}" type="pres">
      <dgm:prSet presAssocID="{1580E3C1-60ED-4B75-9E1E-BE835F3EED6C}" presName="text2" presStyleLbl="fgAcc2" presStyleIdx="1" presStyleCnt="3">
        <dgm:presLayoutVars>
          <dgm:chPref val="3"/>
        </dgm:presLayoutVars>
      </dgm:prSet>
      <dgm:spPr/>
    </dgm:pt>
    <dgm:pt modelId="{93E252A9-4387-404C-9EB2-51C68C9133B4}" type="pres">
      <dgm:prSet presAssocID="{1580E3C1-60ED-4B75-9E1E-BE835F3EED6C}" presName="hierChild3" presStyleCnt="0"/>
      <dgm:spPr/>
    </dgm:pt>
    <dgm:pt modelId="{CC964F40-1DA1-4AA0-A921-3FCFC364106E}" type="pres">
      <dgm:prSet presAssocID="{A5063880-BD7B-4674-8754-B0D53347822E}" presName="Name17" presStyleLbl="parChTrans1D3" presStyleIdx="1" presStyleCnt="3"/>
      <dgm:spPr/>
    </dgm:pt>
    <dgm:pt modelId="{71148E77-0192-4C4A-98C9-480C7281B4D1}" type="pres">
      <dgm:prSet presAssocID="{630895A3-1111-415B-BAB2-341EABE1C348}" presName="hierRoot3" presStyleCnt="0"/>
      <dgm:spPr/>
    </dgm:pt>
    <dgm:pt modelId="{9F009D9F-4FF4-48F5-AE09-388B8FF25900}" type="pres">
      <dgm:prSet presAssocID="{630895A3-1111-415B-BAB2-341EABE1C348}" presName="composite3" presStyleCnt="0"/>
      <dgm:spPr/>
    </dgm:pt>
    <dgm:pt modelId="{1AD53FA5-9867-4715-92EA-F54AAC945783}" type="pres">
      <dgm:prSet presAssocID="{630895A3-1111-415B-BAB2-341EABE1C348}" presName="background3" presStyleLbl="node3" presStyleIdx="1" presStyleCnt="3"/>
      <dgm:spPr/>
    </dgm:pt>
    <dgm:pt modelId="{9AC14B5C-0DF4-4DF9-9BBF-3B8BA26932E1}" type="pres">
      <dgm:prSet presAssocID="{630895A3-1111-415B-BAB2-341EABE1C348}" presName="text3" presStyleLbl="fgAcc3" presStyleIdx="1" presStyleCnt="3" custScaleX="169489">
        <dgm:presLayoutVars>
          <dgm:chPref val="3"/>
        </dgm:presLayoutVars>
      </dgm:prSet>
      <dgm:spPr/>
    </dgm:pt>
    <dgm:pt modelId="{36F32317-42AB-40B6-B4B9-5CBE37A3310F}" type="pres">
      <dgm:prSet presAssocID="{630895A3-1111-415B-BAB2-341EABE1C348}" presName="hierChild4" presStyleCnt="0"/>
      <dgm:spPr/>
    </dgm:pt>
    <dgm:pt modelId="{4A3E70F1-38D7-4CA1-9475-D9C7757D8C9E}" type="pres">
      <dgm:prSet presAssocID="{B3E2B971-C37F-47C9-BE08-A10B19F27D50}" presName="Name23" presStyleLbl="parChTrans1D4" presStyleIdx="4" presStyleCnt="12"/>
      <dgm:spPr/>
    </dgm:pt>
    <dgm:pt modelId="{CD2FFD6F-D651-469B-8056-EC318A6AB4C1}" type="pres">
      <dgm:prSet presAssocID="{54DC0AD0-BBC0-4892-B36C-59BA3F530DEB}" presName="hierRoot4" presStyleCnt="0"/>
      <dgm:spPr/>
    </dgm:pt>
    <dgm:pt modelId="{BB5677B3-FE9C-4B24-95E4-39D7D45673BD}" type="pres">
      <dgm:prSet presAssocID="{54DC0AD0-BBC0-4892-B36C-59BA3F530DEB}" presName="composite4" presStyleCnt="0"/>
      <dgm:spPr/>
    </dgm:pt>
    <dgm:pt modelId="{6779C149-226B-4481-9991-04332A0AC9DB}" type="pres">
      <dgm:prSet presAssocID="{54DC0AD0-BBC0-4892-B36C-59BA3F530DEB}" presName="background4" presStyleLbl="node4" presStyleIdx="4" presStyleCnt="12"/>
      <dgm:spPr/>
    </dgm:pt>
    <dgm:pt modelId="{81913B50-7C44-4CA3-BC8E-29B11CB97DBB}" type="pres">
      <dgm:prSet presAssocID="{54DC0AD0-BBC0-4892-B36C-59BA3F530DEB}" presName="text4" presStyleLbl="fgAcc4" presStyleIdx="4" presStyleCnt="12">
        <dgm:presLayoutVars>
          <dgm:chPref val="3"/>
        </dgm:presLayoutVars>
      </dgm:prSet>
      <dgm:spPr/>
    </dgm:pt>
    <dgm:pt modelId="{CC4FBA2C-E639-41A1-AD3B-23CB7FF3AC7F}" type="pres">
      <dgm:prSet presAssocID="{54DC0AD0-BBC0-4892-B36C-59BA3F530DEB}" presName="hierChild5" presStyleCnt="0"/>
      <dgm:spPr/>
    </dgm:pt>
    <dgm:pt modelId="{19E53D2D-1FFB-4A48-BFBD-EB7575E7DA7E}" type="pres">
      <dgm:prSet presAssocID="{75743E29-2365-4890-B6B5-5B8DE1BFD00F}" presName="Name23" presStyleLbl="parChTrans1D4" presStyleIdx="5" presStyleCnt="12"/>
      <dgm:spPr/>
    </dgm:pt>
    <dgm:pt modelId="{271C32CC-C7DE-4775-9DF0-55EDB080AE2E}" type="pres">
      <dgm:prSet presAssocID="{70EA63C9-A7B3-403A-95E3-34FCC5CD6702}" presName="hierRoot4" presStyleCnt="0"/>
      <dgm:spPr/>
    </dgm:pt>
    <dgm:pt modelId="{E4C8BEA2-B822-40E1-873F-270F6C8D4458}" type="pres">
      <dgm:prSet presAssocID="{70EA63C9-A7B3-403A-95E3-34FCC5CD6702}" presName="composite4" presStyleCnt="0"/>
      <dgm:spPr/>
    </dgm:pt>
    <dgm:pt modelId="{4076FBCC-3259-45CE-B657-75FF3F6D1C4F}" type="pres">
      <dgm:prSet presAssocID="{70EA63C9-A7B3-403A-95E3-34FCC5CD6702}" presName="background4" presStyleLbl="node4" presStyleIdx="5" presStyleCnt="12"/>
      <dgm:spPr/>
    </dgm:pt>
    <dgm:pt modelId="{2C8404A8-C47C-4664-859B-A83697FFE5ED}" type="pres">
      <dgm:prSet presAssocID="{70EA63C9-A7B3-403A-95E3-34FCC5CD6702}" presName="text4" presStyleLbl="fgAcc4" presStyleIdx="5" presStyleCnt="12">
        <dgm:presLayoutVars>
          <dgm:chPref val="3"/>
        </dgm:presLayoutVars>
      </dgm:prSet>
      <dgm:spPr/>
    </dgm:pt>
    <dgm:pt modelId="{C3CD0BEC-6C86-44A6-871E-BF5A21C67368}" type="pres">
      <dgm:prSet presAssocID="{70EA63C9-A7B3-403A-95E3-34FCC5CD6702}" presName="hierChild5" presStyleCnt="0"/>
      <dgm:spPr/>
    </dgm:pt>
    <dgm:pt modelId="{3E95947F-DA03-4212-B2CA-68BC41413552}" type="pres">
      <dgm:prSet presAssocID="{060D64F8-7D13-47EB-ABE9-C6AF61197A01}" presName="Name23" presStyleLbl="parChTrans1D4" presStyleIdx="6" presStyleCnt="12"/>
      <dgm:spPr/>
    </dgm:pt>
    <dgm:pt modelId="{4DE0150E-50B6-4271-B342-23430EAB240E}" type="pres">
      <dgm:prSet presAssocID="{66BE86C1-87B7-4391-89DC-F13C76C2EE9A}" presName="hierRoot4" presStyleCnt="0"/>
      <dgm:spPr/>
    </dgm:pt>
    <dgm:pt modelId="{2D196423-D97A-4D64-8754-944A114A6E85}" type="pres">
      <dgm:prSet presAssocID="{66BE86C1-87B7-4391-89DC-F13C76C2EE9A}" presName="composite4" presStyleCnt="0"/>
      <dgm:spPr/>
    </dgm:pt>
    <dgm:pt modelId="{CA817B5E-7546-4A5E-836C-70BD221C93AF}" type="pres">
      <dgm:prSet presAssocID="{66BE86C1-87B7-4391-89DC-F13C76C2EE9A}" presName="background4" presStyleLbl="node4" presStyleIdx="6" presStyleCnt="12"/>
      <dgm:spPr/>
    </dgm:pt>
    <dgm:pt modelId="{0908C640-8F44-455F-B2DF-679DF9BBE615}" type="pres">
      <dgm:prSet presAssocID="{66BE86C1-87B7-4391-89DC-F13C76C2EE9A}" presName="text4" presStyleLbl="fgAcc4" presStyleIdx="6" presStyleCnt="12">
        <dgm:presLayoutVars>
          <dgm:chPref val="3"/>
        </dgm:presLayoutVars>
      </dgm:prSet>
      <dgm:spPr/>
    </dgm:pt>
    <dgm:pt modelId="{51ADFC7B-43F6-4CF5-B154-E58385D35FA6}" type="pres">
      <dgm:prSet presAssocID="{66BE86C1-87B7-4391-89DC-F13C76C2EE9A}" presName="hierChild5" presStyleCnt="0"/>
      <dgm:spPr/>
    </dgm:pt>
    <dgm:pt modelId="{7DA42114-9DD8-403C-BEF9-2C4FF276B8AA}" type="pres">
      <dgm:prSet presAssocID="{ADD3D3C3-DF85-4434-A590-7570B0D40B76}" presName="Name23" presStyleLbl="parChTrans1D4" presStyleIdx="7" presStyleCnt="12"/>
      <dgm:spPr/>
    </dgm:pt>
    <dgm:pt modelId="{61D4F234-6BB9-4909-87C1-EF5210329D5D}" type="pres">
      <dgm:prSet presAssocID="{74208AA4-7625-4E81-A0BB-CE1B1326A8B4}" presName="hierRoot4" presStyleCnt="0"/>
      <dgm:spPr/>
    </dgm:pt>
    <dgm:pt modelId="{0B51371C-3704-4AE7-B000-50A332F98F83}" type="pres">
      <dgm:prSet presAssocID="{74208AA4-7625-4E81-A0BB-CE1B1326A8B4}" presName="composite4" presStyleCnt="0"/>
      <dgm:spPr/>
    </dgm:pt>
    <dgm:pt modelId="{367601FF-A000-4425-BA7A-21468CBCA154}" type="pres">
      <dgm:prSet presAssocID="{74208AA4-7625-4E81-A0BB-CE1B1326A8B4}" presName="background4" presStyleLbl="node4" presStyleIdx="7" presStyleCnt="12"/>
      <dgm:spPr/>
    </dgm:pt>
    <dgm:pt modelId="{95D15749-33EA-4BD9-A0AA-C087C64E368D}" type="pres">
      <dgm:prSet presAssocID="{74208AA4-7625-4E81-A0BB-CE1B1326A8B4}" presName="text4" presStyleLbl="fgAcc4" presStyleIdx="7" presStyleCnt="12">
        <dgm:presLayoutVars>
          <dgm:chPref val="3"/>
        </dgm:presLayoutVars>
      </dgm:prSet>
      <dgm:spPr/>
    </dgm:pt>
    <dgm:pt modelId="{E0F16EDD-947A-46A3-97D5-B8F118D09B7D}" type="pres">
      <dgm:prSet presAssocID="{74208AA4-7625-4E81-A0BB-CE1B1326A8B4}" presName="hierChild5" presStyleCnt="0"/>
      <dgm:spPr/>
    </dgm:pt>
    <dgm:pt modelId="{3923C78E-4A1F-4E53-812E-05904A551D41}" type="pres">
      <dgm:prSet presAssocID="{385C4A0C-65E7-45BA-A441-C6BE2E0B185C}" presName="Name10" presStyleLbl="parChTrans1D2" presStyleIdx="2" presStyleCnt="3"/>
      <dgm:spPr/>
    </dgm:pt>
    <dgm:pt modelId="{91F9C94B-53F9-4B79-A661-0C71CD94F95B}" type="pres">
      <dgm:prSet presAssocID="{0B378589-A8F0-4017-A4D7-BB1A160BF4AE}" presName="hierRoot2" presStyleCnt="0"/>
      <dgm:spPr/>
    </dgm:pt>
    <dgm:pt modelId="{55FC4ED9-194B-4849-8074-4F6FDE2168AD}" type="pres">
      <dgm:prSet presAssocID="{0B378589-A8F0-4017-A4D7-BB1A160BF4AE}" presName="composite2" presStyleCnt="0"/>
      <dgm:spPr/>
    </dgm:pt>
    <dgm:pt modelId="{6BF72157-4084-4A15-A656-1069AD6523D8}" type="pres">
      <dgm:prSet presAssocID="{0B378589-A8F0-4017-A4D7-BB1A160BF4AE}" presName="background2" presStyleLbl="node2" presStyleIdx="2" presStyleCnt="3"/>
      <dgm:spPr/>
    </dgm:pt>
    <dgm:pt modelId="{55DFC843-122B-437C-B722-8D4FC5710A37}" type="pres">
      <dgm:prSet presAssocID="{0B378589-A8F0-4017-A4D7-BB1A160BF4AE}" presName="text2" presStyleLbl="fgAcc2" presStyleIdx="2" presStyleCnt="3">
        <dgm:presLayoutVars>
          <dgm:chPref val="3"/>
        </dgm:presLayoutVars>
      </dgm:prSet>
      <dgm:spPr/>
    </dgm:pt>
    <dgm:pt modelId="{1B5E345B-AB84-4864-BE4A-3CB4CDD4E67F}" type="pres">
      <dgm:prSet presAssocID="{0B378589-A8F0-4017-A4D7-BB1A160BF4AE}" presName="hierChild3" presStyleCnt="0"/>
      <dgm:spPr/>
    </dgm:pt>
    <dgm:pt modelId="{4A36A944-F250-41C2-9939-55453C273352}" type="pres">
      <dgm:prSet presAssocID="{043B01AC-64AD-4EC9-B7B7-C40BB9E76B07}" presName="Name17" presStyleLbl="parChTrans1D3" presStyleIdx="2" presStyleCnt="3"/>
      <dgm:spPr/>
    </dgm:pt>
    <dgm:pt modelId="{BBC77150-F83D-4ABD-A4F3-72E09FCDBF7A}" type="pres">
      <dgm:prSet presAssocID="{58BE000C-CD8A-4E1C-81DC-573BBDCBBFAD}" presName="hierRoot3" presStyleCnt="0"/>
      <dgm:spPr/>
    </dgm:pt>
    <dgm:pt modelId="{98F669A7-3893-4ACF-81DB-E7F0DC6FD66C}" type="pres">
      <dgm:prSet presAssocID="{58BE000C-CD8A-4E1C-81DC-573BBDCBBFAD}" presName="composite3" presStyleCnt="0"/>
      <dgm:spPr/>
    </dgm:pt>
    <dgm:pt modelId="{1E216CC7-9B42-42C5-9C98-3D5B4954C12F}" type="pres">
      <dgm:prSet presAssocID="{58BE000C-CD8A-4E1C-81DC-573BBDCBBFAD}" presName="background3" presStyleLbl="node3" presStyleIdx="2" presStyleCnt="3"/>
      <dgm:spPr/>
    </dgm:pt>
    <dgm:pt modelId="{C78A0D51-415B-4455-B119-8B72E81438D7}" type="pres">
      <dgm:prSet presAssocID="{58BE000C-CD8A-4E1C-81DC-573BBDCBBFAD}" presName="text3" presStyleLbl="fgAcc3" presStyleIdx="2" presStyleCnt="3" custScaleX="177500">
        <dgm:presLayoutVars>
          <dgm:chPref val="3"/>
        </dgm:presLayoutVars>
      </dgm:prSet>
      <dgm:spPr/>
    </dgm:pt>
    <dgm:pt modelId="{87365E64-E8DE-4D2C-AB33-8597D854DD86}" type="pres">
      <dgm:prSet presAssocID="{58BE000C-CD8A-4E1C-81DC-573BBDCBBFAD}" presName="hierChild4" presStyleCnt="0"/>
      <dgm:spPr/>
    </dgm:pt>
    <dgm:pt modelId="{0FF1D110-CE30-4EB6-BB36-62BAF6ADE97C}" type="pres">
      <dgm:prSet presAssocID="{483A2D90-728D-4315-9401-9A676CBD2FFA}" presName="Name23" presStyleLbl="parChTrans1D4" presStyleIdx="8" presStyleCnt="12"/>
      <dgm:spPr/>
    </dgm:pt>
    <dgm:pt modelId="{98F7322C-E95B-4EED-8798-CD92C968FAE8}" type="pres">
      <dgm:prSet presAssocID="{0AD1F3DC-CA17-455A-891C-AA2E9ED54CC4}" presName="hierRoot4" presStyleCnt="0"/>
      <dgm:spPr/>
    </dgm:pt>
    <dgm:pt modelId="{A62A0536-B052-4C71-9D76-CEE37E4AE3FE}" type="pres">
      <dgm:prSet presAssocID="{0AD1F3DC-CA17-455A-891C-AA2E9ED54CC4}" presName="composite4" presStyleCnt="0"/>
      <dgm:spPr/>
    </dgm:pt>
    <dgm:pt modelId="{C612685A-D526-424D-A911-4FA4DD894A50}" type="pres">
      <dgm:prSet presAssocID="{0AD1F3DC-CA17-455A-891C-AA2E9ED54CC4}" presName="background4" presStyleLbl="node4" presStyleIdx="8" presStyleCnt="12"/>
      <dgm:spPr/>
    </dgm:pt>
    <dgm:pt modelId="{51CF468D-FE56-47B8-B614-61BA67D300C1}" type="pres">
      <dgm:prSet presAssocID="{0AD1F3DC-CA17-455A-891C-AA2E9ED54CC4}" presName="text4" presStyleLbl="fgAcc4" presStyleIdx="8" presStyleCnt="12">
        <dgm:presLayoutVars>
          <dgm:chPref val="3"/>
        </dgm:presLayoutVars>
      </dgm:prSet>
      <dgm:spPr/>
    </dgm:pt>
    <dgm:pt modelId="{DF92C8E4-158B-48FA-B903-9C293AC689C3}" type="pres">
      <dgm:prSet presAssocID="{0AD1F3DC-CA17-455A-891C-AA2E9ED54CC4}" presName="hierChild5" presStyleCnt="0"/>
      <dgm:spPr/>
    </dgm:pt>
    <dgm:pt modelId="{2AE452AB-6D20-4F04-8753-37576C632EEB}" type="pres">
      <dgm:prSet presAssocID="{DA798CC4-DFF8-4392-86E7-B37E109A308E}" presName="Name23" presStyleLbl="parChTrans1D4" presStyleIdx="9" presStyleCnt="12"/>
      <dgm:spPr/>
    </dgm:pt>
    <dgm:pt modelId="{9EE05882-9498-44D6-97FA-9CA59761B8C8}" type="pres">
      <dgm:prSet presAssocID="{2E3FEF2F-520D-4F1C-B3A3-5E2908713B87}" presName="hierRoot4" presStyleCnt="0"/>
      <dgm:spPr/>
    </dgm:pt>
    <dgm:pt modelId="{322BACD6-3502-4EBE-8827-45703161D063}" type="pres">
      <dgm:prSet presAssocID="{2E3FEF2F-520D-4F1C-B3A3-5E2908713B87}" presName="composite4" presStyleCnt="0"/>
      <dgm:spPr/>
    </dgm:pt>
    <dgm:pt modelId="{85C4CE3E-2D6F-4417-9505-0D81BD44E3C4}" type="pres">
      <dgm:prSet presAssocID="{2E3FEF2F-520D-4F1C-B3A3-5E2908713B87}" presName="background4" presStyleLbl="node4" presStyleIdx="9" presStyleCnt="12"/>
      <dgm:spPr/>
    </dgm:pt>
    <dgm:pt modelId="{B6F53A66-1814-40B5-8F45-9E6134C2F38D}" type="pres">
      <dgm:prSet presAssocID="{2E3FEF2F-520D-4F1C-B3A3-5E2908713B87}" presName="text4" presStyleLbl="fgAcc4" presStyleIdx="9" presStyleCnt="12">
        <dgm:presLayoutVars>
          <dgm:chPref val="3"/>
        </dgm:presLayoutVars>
      </dgm:prSet>
      <dgm:spPr/>
    </dgm:pt>
    <dgm:pt modelId="{DAAB4589-51CC-4F9E-A17A-48CDF9FE6CB0}" type="pres">
      <dgm:prSet presAssocID="{2E3FEF2F-520D-4F1C-B3A3-5E2908713B87}" presName="hierChild5" presStyleCnt="0"/>
      <dgm:spPr/>
    </dgm:pt>
    <dgm:pt modelId="{1A02DCF0-295D-424F-BD5F-2A5FDC123575}" type="pres">
      <dgm:prSet presAssocID="{1ECE0C8B-992B-4B7F-AD57-B6F14C4756E9}" presName="Name23" presStyleLbl="parChTrans1D4" presStyleIdx="10" presStyleCnt="12"/>
      <dgm:spPr/>
    </dgm:pt>
    <dgm:pt modelId="{643C8F37-D5F6-4D02-884F-81A40575DBA9}" type="pres">
      <dgm:prSet presAssocID="{057870F8-18C7-4E55-AF49-DBFDC225075F}" presName="hierRoot4" presStyleCnt="0"/>
      <dgm:spPr/>
    </dgm:pt>
    <dgm:pt modelId="{49E63B64-4B65-4566-80C6-A0938CF67E2F}" type="pres">
      <dgm:prSet presAssocID="{057870F8-18C7-4E55-AF49-DBFDC225075F}" presName="composite4" presStyleCnt="0"/>
      <dgm:spPr/>
    </dgm:pt>
    <dgm:pt modelId="{17E965C7-8B20-40DB-AFB6-4D9D55572E85}" type="pres">
      <dgm:prSet presAssocID="{057870F8-18C7-4E55-AF49-DBFDC225075F}" presName="background4" presStyleLbl="node4" presStyleIdx="10" presStyleCnt="12"/>
      <dgm:spPr/>
    </dgm:pt>
    <dgm:pt modelId="{1D7CC204-9399-44ED-9ECB-B6A5C73A10B0}" type="pres">
      <dgm:prSet presAssocID="{057870F8-18C7-4E55-AF49-DBFDC225075F}" presName="text4" presStyleLbl="fgAcc4" presStyleIdx="10" presStyleCnt="12">
        <dgm:presLayoutVars>
          <dgm:chPref val="3"/>
        </dgm:presLayoutVars>
      </dgm:prSet>
      <dgm:spPr/>
    </dgm:pt>
    <dgm:pt modelId="{79E148C7-749E-44C7-BECD-FB84B2B7F7B3}" type="pres">
      <dgm:prSet presAssocID="{057870F8-18C7-4E55-AF49-DBFDC225075F}" presName="hierChild5" presStyleCnt="0"/>
      <dgm:spPr/>
    </dgm:pt>
    <dgm:pt modelId="{8998688D-9187-4BB5-AAA0-7F5C2B0B1997}" type="pres">
      <dgm:prSet presAssocID="{1D8B8B2B-59C2-4912-BA7D-6276DAF70AF0}" presName="Name23" presStyleLbl="parChTrans1D4" presStyleIdx="11" presStyleCnt="12"/>
      <dgm:spPr/>
    </dgm:pt>
    <dgm:pt modelId="{A7061695-D66F-4C27-A1D4-95333F67A240}" type="pres">
      <dgm:prSet presAssocID="{C2DAF5A7-0E28-41D8-8B0A-1FD73FE396BE}" presName="hierRoot4" presStyleCnt="0"/>
      <dgm:spPr/>
    </dgm:pt>
    <dgm:pt modelId="{A01E6BE6-F05B-412F-82C6-B58B7CDC77D6}" type="pres">
      <dgm:prSet presAssocID="{C2DAF5A7-0E28-41D8-8B0A-1FD73FE396BE}" presName="composite4" presStyleCnt="0"/>
      <dgm:spPr/>
    </dgm:pt>
    <dgm:pt modelId="{68527BF2-1C2C-4BE5-8BDB-E8A94BB4069B}" type="pres">
      <dgm:prSet presAssocID="{C2DAF5A7-0E28-41D8-8B0A-1FD73FE396BE}" presName="background4" presStyleLbl="node4" presStyleIdx="11" presStyleCnt="12"/>
      <dgm:spPr/>
    </dgm:pt>
    <dgm:pt modelId="{63B41BC8-994E-464D-9518-4637A34BC181}" type="pres">
      <dgm:prSet presAssocID="{C2DAF5A7-0E28-41D8-8B0A-1FD73FE396BE}" presName="text4" presStyleLbl="fgAcc4" presStyleIdx="11" presStyleCnt="12">
        <dgm:presLayoutVars>
          <dgm:chPref val="3"/>
        </dgm:presLayoutVars>
      </dgm:prSet>
      <dgm:spPr/>
    </dgm:pt>
    <dgm:pt modelId="{2910BF32-0C2D-4218-AD29-A5CC5A0996B3}" type="pres">
      <dgm:prSet presAssocID="{C2DAF5A7-0E28-41D8-8B0A-1FD73FE396BE}" presName="hierChild5" presStyleCnt="0"/>
      <dgm:spPr/>
    </dgm:pt>
  </dgm:ptLst>
  <dgm:cxnLst>
    <dgm:cxn modelId="{0E53400B-843C-40A8-B4FF-346AD6A65A1B}" srcId="{66BE86C1-87B7-4391-89DC-F13C76C2EE9A}" destId="{74208AA4-7625-4E81-A0BB-CE1B1326A8B4}" srcOrd="0" destOrd="0" parTransId="{ADD3D3C3-DF85-4434-A590-7570B0D40B76}" sibTransId="{95AEF6B7-1542-40B3-A287-9AA5D0DBD432}"/>
    <dgm:cxn modelId="{436A860C-19F6-47D3-895F-2310A2BBE904}" type="presOf" srcId="{120FBB44-A9A6-46F0-9B59-F8BD42CEB418}" destId="{4024B928-CD45-49A4-A550-1EC3170ECBC9}" srcOrd="0" destOrd="0" presId="urn:microsoft.com/office/officeart/2005/8/layout/hierarchy1"/>
    <dgm:cxn modelId="{C089B211-8916-4CE5-A412-FA2B3F829CFD}" type="presOf" srcId="{483A2D90-728D-4315-9401-9A676CBD2FFA}" destId="{0FF1D110-CE30-4EB6-BB36-62BAF6ADE97C}" srcOrd="0" destOrd="0" presId="urn:microsoft.com/office/officeart/2005/8/layout/hierarchy1"/>
    <dgm:cxn modelId="{9DF87E16-A8B0-439A-AB77-BB47CC19536F}" srcId="{120FBB44-A9A6-46F0-9B59-F8BD42CEB418}" destId="{42FC6723-5792-45CD-9FD1-D34DEFAB3692}" srcOrd="0" destOrd="0" parTransId="{06D994A8-1259-4D8C-BE46-2EABB9FE7F91}" sibTransId="{CF5DCC47-0F26-4105-A245-A80C99CC87C5}"/>
    <dgm:cxn modelId="{CCD99E1A-B8EA-4207-B945-E08E5028BD36}" type="presOf" srcId="{6E59AEDF-BB49-46D7-BBAC-2D049C0DCE52}" destId="{547D76D1-562E-4918-BFC1-4F1F5C4FC0C1}" srcOrd="0" destOrd="0" presId="urn:microsoft.com/office/officeart/2005/8/layout/hierarchy1"/>
    <dgm:cxn modelId="{2056E91D-6600-47B3-8BAF-C419144DF9A0}" type="presOf" srcId="{1580E3C1-60ED-4B75-9E1E-BE835F3EED6C}" destId="{EF83C934-7453-49F3-87DC-7617A8C86A0D}" srcOrd="0" destOrd="0" presId="urn:microsoft.com/office/officeart/2005/8/layout/hierarchy1"/>
    <dgm:cxn modelId="{C042C926-8435-4218-8FFF-A8EBB33B44B4}" srcId="{3B2AE758-19F7-48C4-AFBB-CA906A69A5A2}" destId="{0B378589-A8F0-4017-A4D7-BB1A160BF4AE}" srcOrd="2" destOrd="0" parTransId="{385C4A0C-65E7-45BA-A441-C6BE2E0B185C}" sibTransId="{B98A350C-F1C4-4753-92FF-55838BA2A85F}"/>
    <dgm:cxn modelId="{C070AB29-CC5B-49F4-987F-B6FEDEC0CD30}" type="presOf" srcId="{CB397C16-D743-44D5-A9EA-FCA1DFDDC571}" destId="{C42692E8-CC68-4DF3-9874-C92AD01150EE}" srcOrd="0" destOrd="0" presId="urn:microsoft.com/office/officeart/2005/8/layout/hierarchy1"/>
    <dgm:cxn modelId="{82E7B42D-19A3-4FA8-BDF4-F5D171F23ED7}" type="presOf" srcId="{057870F8-18C7-4E55-AF49-DBFDC225075F}" destId="{1D7CC204-9399-44ED-9ECB-B6A5C73A10B0}" srcOrd="0" destOrd="0" presId="urn:microsoft.com/office/officeart/2005/8/layout/hierarchy1"/>
    <dgm:cxn modelId="{ADF2322F-E3EA-4805-87CC-689024558F95}" srcId="{057870F8-18C7-4E55-AF49-DBFDC225075F}" destId="{C2DAF5A7-0E28-41D8-8B0A-1FD73FE396BE}" srcOrd="0" destOrd="0" parTransId="{1D8B8B2B-59C2-4912-BA7D-6276DAF70AF0}" sibTransId="{EA55FC1A-A5F8-4745-B03C-8E166AB78C0E}"/>
    <dgm:cxn modelId="{D79B9637-4A23-492D-9354-CD3E2BBDA07A}" type="presOf" srcId="{1D8B8B2B-59C2-4912-BA7D-6276DAF70AF0}" destId="{8998688D-9187-4BB5-AAA0-7F5C2B0B1997}" srcOrd="0" destOrd="0" presId="urn:microsoft.com/office/officeart/2005/8/layout/hierarchy1"/>
    <dgm:cxn modelId="{D4BC6138-FED6-4C54-A821-0895354427B1}" type="presOf" srcId="{043B01AC-64AD-4EC9-B7B7-C40BB9E76B07}" destId="{4A36A944-F250-41C2-9939-55453C273352}" srcOrd="0" destOrd="0" presId="urn:microsoft.com/office/officeart/2005/8/layout/hierarchy1"/>
    <dgm:cxn modelId="{5A5EBF39-208F-4C7A-9C1F-E769B2D1BCCA}" srcId="{54DC0AD0-BBC0-4892-B36C-59BA3F530DEB}" destId="{70EA63C9-A7B3-403A-95E3-34FCC5CD6702}" srcOrd="0" destOrd="0" parTransId="{75743E29-2365-4890-B6B5-5B8DE1BFD00F}" sibTransId="{C9CA3CF4-C40B-4F52-811B-83655A234920}"/>
    <dgm:cxn modelId="{8686C939-E2F1-4BC8-B983-31BB99B1768D}" type="presOf" srcId="{0EC7627C-BD68-4BF9-A326-C8229EEB0D64}" destId="{23FB0EC6-C9C8-4024-949C-8F01AE3DC4CC}" srcOrd="0" destOrd="0" presId="urn:microsoft.com/office/officeart/2005/8/layout/hierarchy1"/>
    <dgm:cxn modelId="{0C50FF3E-30F1-4878-9438-A69A12BE5293}" type="presOf" srcId="{DA798CC4-DFF8-4392-86E7-B37E109A308E}" destId="{2AE452AB-6D20-4F04-8753-37576C632EEB}" srcOrd="0" destOrd="0" presId="urn:microsoft.com/office/officeart/2005/8/layout/hierarchy1"/>
    <dgm:cxn modelId="{DF111561-FB0F-42FC-ABD5-39E5872653B0}" srcId="{0AD1F3DC-CA17-455A-891C-AA2E9ED54CC4}" destId="{2E3FEF2F-520D-4F1C-B3A3-5E2908713B87}" srcOrd="0" destOrd="0" parTransId="{DA798CC4-DFF8-4392-86E7-B37E109A308E}" sibTransId="{F4F3881E-55B2-413E-A070-D54196738F1F}"/>
    <dgm:cxn modelId="{3B69BD42-2701-44B4-965E-875E1273B06A}" type="presOf" srcId="{75743E29-2365-4890-B6B5-5B8DE1BFD00F}" destId="{19E53D2D-1FFB-4A48-BFBD-EB7575E7DA7E}" srcOrd="0" destOrd="0" presId="urn:microsoft.com/office/officeart/2005/8/layout/hierarchy1"/>
    <dgm:cxn modelId="{F56AE342-00F1-44F5-BFB0-C41695ADE20D}" type="presOf" srcId="{66BE86C1-87B7-4391-89DC-F13C76C2EE9A}" destId="{0908C640-8F44-455F-B2DF-679DF9BBE615}" srcOrd="0" destOrd="0" presId="urn:microsoft.com/office/officeart/2005/8/layout/hierarchy1"/>
    <dgm:cxn modelId="{7F096166-F8E3-4187-B47B-416890348FB0}" type="presOf" srcId="{0B378589-A8F0-4017-A4D7-BB1A160BF4AE}" destId="{55DFC843-122B-437C-B722-8D4FC5710A37}" srcOrd="0" destOrd="0" presId="urn:microsoft.com/office/officeart/2005/8/layout/hierarchy1"/>
    <dgm:cxn modelId="{FEC5BD51-938D-406A-95C8-6B2547AC0AC8}" type="presOf" srcId="{F83E59F5-9CCB-4F4C-9902-79CE8C336645}" destId="{3D0563CC-E8BE-4BC1-8065-1B5A2471F55E}" srcOrd="0" destOrd="0" presId="urn:microsoft.com/office/officeart/2005/8/layout/hierarchy1"/>
    <dgm:cxn modelId="{A97BE473-8243-4530-8C87-4A879DAEB226}" type="presOf" srcId="{ADD3D3C3-DF85-4434-A590-7570B0D40B76}" destId="{7DA42114-9DD8-403C-BEF9-2C4FF276B8AA}" srcOrd="0" destOrd="0" presId="urn:microsoft.com/office/officeart/2005/8/layout/hierarchy1"/>
    <dgm:cxn modelId="{1BE33076-3635-442A-B51E-4B906D221CCA}" srcId="{0547C35A-EE6F-43EE-8412-4C09AA652D10}" destId="{120FBB44-A9A6-46F0-9B59-F8BD42CEB418}" srcOrd="1" destOrd="0" parTransId="{382EA335-DF73-48BD-96EA-88D04E607870}" sibTransId="{9BED50F4-96A5-449E-BA0E-B75C41BC6298}"/>
    <dgm:cxn modelId="{E6D98E57-AC71-41CA-AA65-7F2E852083C0}" type="presOf" srcId="{0AD1F3DC-CA17-455A-891C-AA2E9ED54CC4}" destId="{51CF468D-FE56-47B8-B614-61BA67D300C1}" srcOrd="0" destOrd="0" presId="urn:microsoft.com/office/officeart/2005/8/layout/hierarchy1"/>
    <dgm:cxn modelId="{FD1FA959-B1AC-4B0E-87D5-E95B5110DEF3}" type="presOf" srcId="{0547C35A-EE6F-43EE-8412-4C09AA652D10}" destId="{2F738CDD-F0FA-4857-86D8-632C92B4001E}" srcOrd="0" destOrd="0" presId="urn:microsoft.com/office/officeart/2005/8/layout/hierarchy1"/>
    <dgm:cxn modelId="{00C76A82-B6D1-47E1-B505-375A5EDDB5A9}" srcId="{58BE000C-CD8A-4E1C-81DC-573BBDCBBFAD}" destId="{0AD1F3DC-CA17-455A-891C-AA2E9ED54CC4}" srcOrd="0" destOrd="0" parTransId="{483A2D90-728D-4315-9401-9A676CBD2FFA}" sibTransId="{53FC06BA-F1D0-4FFB-B8DE-52B0A9D9AF53}"/>
    <dgm:cxn modelId="{68119891-9F65-4B82-9341-9E75C05B7D02}" type="presOf" srcId="{54DC0AD0-BBC0-4892-B36C-59BA3F530DEB}" destId="{81913B50-7C44-4CA3-BC8E-29B11CB97DBB}" srcOrd="0" destOrd="0" presId="urn:microsoft.com/office/officeart/2005/8/layout/hierarchy1"/>
    <dgm:cxn modelId="{8D5F0195-881C-449D-A9C4-87FB3BDD9419}" type="presOf" srcId="{A5063880-BD7B-4674-8754-B0D53347822E}" destId="{CC964F40-1DA1-4AA0-A921-3FCFC364106E}" srcOrd="0" destOrd="0" presId="urn:microsoft.com/office/officeart/2005/8/layout/hierarchy1"/>
    <dgm:cxn modelId="{CBDC2899-4826-4726-939A-C764B17FEC8D}" srcId="{630895A3-1111-415B-BAB2-341EABE1C348}" destId="{54DC0AD0-BBC0-4892-B36C-59BA3F530DEB}" srcOrd="0" destOrd="0" parTransId="{B3E2B971-C37F-47C9-BE08-A10B19F27D50}" sibTransId="{AA9C3E94-0303-4B16-B641-3DB49A7FF63F}"/>
    <dgm:cxn modelId="{4CE0BEA0-E203-446B-BEEA-7881BFC4DAFE}" srcId="{0547C35A-EE6F-43EE-8412-4C09AA652D10}" destId="{3AFE5583-A2AD-4F19-9F2F-158720EC638E}" srcOrd="0" destOrd="0" parTransId="{FE757980-DA99-452F-9036-EF67E08434A0}" sibTransId="{BE0C9586-D466-4213-8981-289EF35DAA47}"/>
    <dgm:cxn modelId="{CF71CDA7-8E6C-4D78-90B1-D039E4B45007}" type="presOf" srcId="{B3E2B971-C37F-47C9-BE08-A10B19F27D50}" destId="{4A3E70F1-38D7-4CA1-9475-D9C7757D8C9E}" srcOrd="0" destOrd="0" presId="urn:microsoft.com/office/officeart/2005/8/layout/hierarchy1"/>
    <dgm:cxn modelId="{233249A9-5663-4C82-8BEF-BFAD90E19D56}" srcId="{3B2AE758-19F7-48C4-AFBB-CA906A69A5A2}" destId="{1580E3C1-60ED-4B75-9E1E-BE835F3EED6C}" srcOrd="1" destOrd="0" parTransId="{E9CFB41A-6935-4C4D-8595-B1819214D879}" sibTransId="{88CCAD07-02E9-4F5E-A581-09ABC2C0AB55}"/>
    <dgm:cxn modelId="{DFDCF7B0-4CDE-4051-A9D7-41EC87058B77}" type="presOf" srcId="{1ECE0C8B-992B-4B7F-AD57-B6F14C4756E9}" destId="{1A02DCF0-295D-424F-BD5F-2A5FDC123575}" srcOrd="0" destOrd="0" presId="urn:microsoft.com/office/officeart/2005/8/layout/hierarchy1"/>
    <dgm:cxn modelId="{F22067B1-3567-434B-9F83-F7E9EF1B963C}" type="presOf" srcId="{42FC6723-5792-45CD-9FD1-D34DEFAB3692}" destId="{7D65ACE6-3171-4B2A-BF47-983CF6B51710}" srcOrd="0" destOrd="0" presId="urn:microsoft.com/office/officeart/2005/8/layout/hierarchy1"/>
    <dgm:cxn modelId="{A96486B2-8975-419A-8B27-FDF99AD79753}" srcId="{58BE000C-CD8A-4E1C-81DC-573BBDCBBFAD}" destId="{057870F8-18C7-4E55-AF49-DBFDC225075F}" srcOrd="1" destOrd="0" parTransId="{1ECE0C8B-992B-4B7F-AD57-B6F14C4756E9}" sibTransId="{9699FE09-AFFF-464A-8771-B2277AC94485}"/>
    <dgm:cxn modelId="{780098B3-2785-4E06-A772-7825444D4A44}" type="presOf" srcId="{2758CA04-EE80-48B5-A0D7-DF1F3BAE3BB3}" destId="{6D5A7440-9682-475E-988A-3E2D260A0C1B}" srcOrd="0" destOrd="0" presId="urn:microsoft.com/office/officeart/2005/8/layout/hierarchy1"/>
    <dgm:cxn modelId="{C04D1CB4-A6EF-421D-8746-1BD70CE8C52F}" type="presOf" srcId="{E9CFB41A-6935-4C4D-8595-B1819214D879}" destId="{0CC80D89-2B27-4BA7-BDD1-9B4ECB4C1F50}" srcOrd="0" destOrd="0" presId="urn:microsoft.com/office/officeart/2005/8/layout/hierarchy1"/>
    <dgm:cxn modelId="{16CE23B4-2B49-46E5-9DF2-EA1D3B7FC85F}" type="presOf" srcId="{2F974DAD-436E-43EB-AF2B-CDFF84AA0256}" destId="{C8762545-DA11-417D-A111-790464E0AF0A}" srcOrd="0" destOrd="0" presId="urn:microsoft.com/office/officeart/2005/8/layout/hierarchy1"/>
    <dgm:cxn modelId="{AB5ED3B8-A88F-464A-AF34-1ED1D768DED6}" type="presOf" srcId="{382EA335-DF73-48BD-96EA-88D04E607870}" destId="{421C7579-1D2F-4AB6-B1D6-13D9BA7B6779}" srcOrd="0" destOrd="0" presId="urn:microsoft.com/office/officeart/2005/8/layout/hierarchy1"/>
    <dgm:cxn modelId="{391789BD-1FF0-4A8F-AA26-A550C3DCAF65}" srcId="{3B2AE758-19F7-48C4-AFBB-CA906A69A5A2}" destId="{F83E59F5-9CCB-4F4C-9902-79CE8C336645}" srcOrd="0" destOrd="0" parTransId="{2F974DAD-436E-43EB-AF2B-CDFF84AA0256}" sibTransId="{6A924823-20EA-4300-BD32-A35BB93733E7}"/>
    <dgm:cxn modelId="{4926D4BD-61C4-4FE1-A766-08BDCDF630FD}" type="presOf" srcId="{C2DAF5A7-0E28-41D8-8B0A-1FD73FE396BE}" destId="{63B41BC8-994E-464D-9518-4637A34BC181}" srcOrd="0" destOrd="0" presId="urn:microsoft.com/office/officeart/2005/8/layout/hierarchy1"/>
    <dgm:cxn modelId="{341885BE-6F4E-4A0A-B92D-402E461CAD5C}" srcId="{0B378589-A8F0-4017-A4D7-BB1A160BF4AE}" destId="{58BE000C-CD8A-4E1C-81DC-573BBDCBBFAD}" srcOrd="0" destOrd="0" parTransId="{043B01AC-64AD-4EC9-B7B7-C40BB9E76B07}" sibTransId="{125DFBA7-CFE2-43FA-98CD-FA6029698497}"/>
    <dgm:cxn modelId="{81F6A5C3-2D77-4860-8689-65CD9A41606F}" type="presOf" srcId="{74208AA4-7625-4E81-A0BB-CE1B1326A8B4}" destId="{95D15749-33EA-4BD9-A0AA-C087C64E368D}" srcOrd="0" destOrd="0" presId="urn:microsoft.com/office/officeart/2005/8/layout/hierarchy1"/>
    <dgm:cxn modelId="{EED6E2CA-5693-4AAB-8748-4023B9420679}" type="presOf" srcId="{70EA63C9-A7B3-403A-95E3-34FCC5CD6702}" destId="{2C8404A8-C47C-4664-859B-A83697FFE5ED}" srcOrd="0" destOrd="0" presId="urn:microsoft.com/office/officeart/2005/8/layout/hierarchy1"/>
    <dgm:cxn modelId="{B991A0CC-6BA1-422E-A40F-3CDAF89BE124}" srcId="{3AFE5583-A2AD-4F19-9F2F-158720EC638E}" destId="{6E59AEDF-BB49-46D7-BBAC-2D049C0DCE52}" srcOrd="0" destOrd="0" parTransId="{0EC7627C-BD68-4BF9-A326-C8229EEB0D64}" sibTransId="{9A838F30-9D72-4D05-B69F-7E35EB4837AD}"/>
    <dgm:cxn modelId="{878583CD-00C4-433F-8386-D2A2F8F722F9}" type="presOf" srcId="{630895A3-1111-415B-BAB2-341EABE1C348}" destId="{9AC14B5C-0DF4-4DF9-9BBF-3B8BA26932E1}" srcOrd="0" destOrd="0" presId="urn:microsoft.com/office/officeart/2005/8/layout/hierarchy1"/>
    <dgm:cxn modelId="{B0A6C1CE-BC95-4A52-9A4B-8B55463144AF}" srcId="{630895A3-1111-415B-BAB2-341EABE1C348}" destId="{66BE86C1-87B7-4391-89DC-F13C76C2EE9A}" srcOrd="1" destOrd="0" parTransId="{060D64F8-7D13-47EB-ABE9-C6AF61197A01}" sibTransId="{525A42A1-9BAE-4CDE-ADFF-2A4FCA15B5A1}"/>
    <dgm:cxn modelId="{999BA9D1-C392-4AA0-861D-7FFEAF03C568}" srcId="{1580E3C1-60ED-4B75-9E1E-BE835F3EED6C}" destId="{630895A3-1111-415B-BAB2-341EABE1C348}" srcOrd="0" destOrd="0" parTransId="{A5063880-BD7B-4674-8754-B0D53347822E}" sibTransId="{A4D81B76-3068-4049-BD97-7631B539C8F6}"/>
    <dgm:cxn modelId="{943F93E0-86B1-45B8-B920-400AE08B1827}" type="presOf" srcId="{3B2AE758-19F7-48C4-AFBB-CA906A69A5A2}" destId="{EA3999CB-DAF1-4843-A518-A09949F0F6E6}" srcOrd="0" destOrd="0" presId="urn:microsoft.com/office/officeart/2005/8/layout/hierarchy1"/>
    <dgm:cxn modelId="{EBD170EB-AAB7-41F6-A146-00AE762228CC}" type="presOf" srcId="{06D994A8-1259-4D8C-BE46-2EABB9FE7F91}" destId="{AA37428E-BE1D-4989-9703-DC788F035546}" srcOrd="0" destOrd="0" presId="urn:microsoft.com/office/officeart/2005/8/layout/hierarchy1"/>
    <dgm:cxn modelId="{CCFC38EE-57BB-4967-B0DE-B1B7C82BF5F1}" type="presOf" srcId="{060D64F8-7D13-47EB-ABE9-C6AF61197A01}" destId="{3E95947F-DA03-4212-B2CA-68BC41413552}" srcOrd="0" destOrd="0" presId="urn:microsoft.com/office/officeart/2005/8/layout/hierarchy1"/>
    <dgm:cxn modelId="{4A649AEF-5AB6-4575-B2BA-5C9E9C4F997F}" type="presOf" srcId="{FE757980-DA99-452F-9036-EF67E08434A0}" destId="{BE5E0C89-912A-4E68-8F44-0CB6CAD0BF16}" srcOrd="0" destOrd="0" presId="urn:microsoft.com/office/officeart/2005/8/layout/hierarchy1"/>
    <dgm:cxn modelId="{049A4CF0-E538-4A40-AC8B-EFF0E3488877}" srcId="{CB397C16-D743-44D5-A9EA-FCA1DFDDC571}" destId="{3B2AE758-19F7-48C4-AFBB-CA906A69A5A2}" srcOrd="0" destOrd="0" parTransId="{AB34D7C5-2105-4D51-9713-CF41B4ED936B}" sibTransId="{883289EC-F7C6-4E55-A667-2AA494626280}"/>
    <dgm:cxn modelId="{325E5CF2-E328-4AD1-BE92-0008D41DC741}" type="presOf" srcId="{385C4A0C-65E7-45BA-A441-C6BE2E0B185C}" destId="{3923C78E-4A1F-4E53-812E-05904A551D41}" srcOrd="0" destOrd="0" presId="urn:microsoft.com/office/officeart/2005/8/layout/hierarchy1"/>
    <dgm:cxn modelId="{08594EF2-D96B-420C-862D-E203D1147F63}" srcId="{F83E59F5-9CCB-4F4C-9902-79CE8C336645}" destId="{0547C35A-EE6F-43EE-8412-4C09AA652D10}" srcOrd="0" destOrd="0" parTransId="{2758CA04-EE80-48B5-A0D7-DF1F3BAE3BB3}" sibTransId="{8B124373-B299-4287-9118-02C7D71B4989}"/>
    <dgm:cxn modelId="{CB9A11F6-8EED-446F-907E-D2E609317A0C}" type="presOf" srcId="{58BE000C-CD8A-4E1C-81DC-573BBDCBBFAD}" destId="{C78A0D51-415B-4455-B119-8B72E81438D7}" srcOrd="0" destOrd="0" presId="urn:microsoft.com/office/officeart/2005/8/layout/hierarchy1"/>
    <dgm:cxn modelId="{B7C618F6-44CF-43E6-8251-E80C5E433C4A}" type="presOf" srcId="{2E3FEF2F-520D-4F1C-B3A3-5E2908713B87}" destId="{B6F53A66-1814-40B5-8F45-9E6134C2F38D}" srcOrd="0" destOrd="0" presId="urn:microsoft.com/office/officeart/2005/8/layout/hierarchy1"/>
    <dgm:cxn modelId="{BCE3FEF8-1963-43DD-BE22-AEF07FFA6129}" type="presOf" srcId="{3AFE5583-A2AD-4F19-9F2F-158720EC638E}" destId="{B7AB7A22-DCA6-4931-89A8-C5509C2A0A68}" srcOrd="0" destOrd="0" presId="urn:microsoft.com/office/officeart/2005/8/layout/hierarchy1"/>
    <dgm:cxn modelId="{B25642E4-E30D-4194-812E-3EC0317CAEA0}" type="presParOf" srcId="{C42692E8-CC68-4DF3-9874-C92AD01150EE}" destId="{EAADF47C-B4F3-4FDB-87AA-0BEDDAF28EB8}" srcOrd="0" destOrd="0" presId="urn:microsoft.com/office/officeart/2005/8/layout/hierarchy1"/>
    <dgm:cxn modelId="{798EF140-BDF3-4F8B-86F3-EC7FD2C29038}" type="presParOf" srcId="{EAADF47C-B4F3-4FDB-87AA-0BEDDAF28EB8}" destId="{CF480387-E447-4A6E-85C1-520D5EA54815}" srcOrd="0" destOrd="0" presId="urn:microsoft.com/office/officeart/2005/8/layout/hierarchy1"/>
    <dgm:cxn modelId="{1A61CFDB-C1FA-409A-9DAC-A5F17894E2AE}" type="presParOf" srcId="{CF480387-E447-4A6E-85C1-520D5EA54815}" destId="{754F8A9E-84BF-479B-8DE7-ED5F563D7BE3}" srcOrd="0" destOrd="0" presId="urn:microsoft.com/office/officeart/2005/8/layout/hierarchy1"/>
    <dgm:cxn modelId="{F77D1AAD-1E1F-4547-929E-9BC7CB913AE1}" type="presParOf" srcId="{CF480387-E447-4A6E-85C1-520D5EA54815}" destId="{EA3999CB-DAF1-4843-A518-A09949F0F6E6}" srcOrd="1" destOrd="0" presId="urn:microsoft.com/office/officeart/2005/8/layout/hierarchy1"/>
    <dgm:cxn modelId="{F6E58BE2-BEC3-4BCE-B0AD-7273FB4A28B9}" type="presParOf" srcId="{EAADF47C-B4F3-4FDB-87AA-0BEDDAF28EB8}" destId="{CEBA194E-316B-4EDD-9E33-C82EB6D5D25E}" srcOrd="1" destOrd="0" presId="urn:microsoft.com/office/officeart/2005/8/layout/hierarchy1"/>
    <dgm:cxn modelId="{F47F4DA7-4379-4E98-AB79-E1EF50097747}" type="presParOf" srcId="{CEBA194E-316B-4EDD-9E33-C82EB6D5D25E}" destId="{C8762545-DA11-417D-A111-790464E0AF0A}" srcOrd="0" destOrd="0" presId="urn:microsoft.com/office/officeart/2005/8/layout/hierarchy1"/>
    <dgm:cxn modelId="{A35358C6-1C5E-4B99-A9C4-D6D2F9577F5A}" type="presParOf" srcId="{CEBA194E-316B-4EDD-9E33-C82EB6D5D25E}" destId="{483578DA-98E4-426D-978A-C28AE5BD6ACB}" srcOrd="1" destOrd="0" presId="urn:microsoft.com/office/officeart/2005/8/layout/hierarchy1"/>
    <dgm:cxn modelId="{D2BB963F-8D3F-4F98-B06E-46F8B77C04F4}" type="presParOf" srcId="{483578DA-98E4-426D-978A-C28AE5BD6ACB}" destId="{56E86A20-E390-4484-8894-0A63E81D4337}" srcOrd="0" destOrd="0" presId="urn:microsoft.com/office/officeart/2005/8/layout/hierarchy1"/>
    <dgm:cxn modelId="{F8C58A87-9330-4AC8-8273-BD70EECC12D0}" type="presParOf" srcId="{56E86A20-E390-4484-8894-0A63E81D4337}" destId="{D947E9D6-0137-41B4-BB54-664A60F2856E}" srcOrd="0" destOrd="0" presId="urn:microsoft.com/office/officeart/2005/8/layout/hierarchy1"/>
    <dgm:cxn modelId="{0A3C1E36-802B-4F98-AB62-F4DF8C0D2C89}" type="presParOf" srcId="{56E86A20-E390-4484-8894-0A63E81D4337}" destId="{3D0563CC-E8BE-4BC1-8065-1B5A2471F55E}" srcOrd="1" destOrd="0" presId="urn:microsoft.com/office/officeart/2005/8/layout/hierarchy1"/>
    <dgm:cxn modelId="{897FF040-128F-4B73-B4FC-9141B8871CF1}" type="presParOf" srcId="{483578DA-98E4-426D-978A-C28AE5BD6ACB}" destId="{30A60C76-B968-4311-AAEC-3FDDFB0983A6}" srcOrd="1" destOrd="0" presId="urn:microsoft.com/office/officeart/2005/8/layout/hierarchy1"/>
    <dgm:cxn modelId="{98416E32-9329-444C-AAE5-6CEC87CA42B0}" type="presParOf" srcId="{30A60C76-B968-4311-AAEC-3FDDFB0983A6}" destId="{6D5A7440-9682-475E-988A-3E2D260A0C1B}" srcOrd="0" destOrd="0" presId="urn:microsoft.com/office/officeart/2005/8/layout/hierarchy1"/>
    <dgm:cxn modelId="{FB9FA4ED-D2FC-4C96-A20F-C3DA3399D0EC}" type="presParOf" srcId="{30A60C76-B968-4311-AAEC-3FDDFB0983A6}" destId="{E72DAD7F-54A7-424A-AE7D-CD1D6EDBE2AF}" srcOrd="1" destOrd="0" presId="urn:microsoft.com/office/officeart/2005/8/layout/hierarchy1"/>
    <dgm:cxn modelId="{F6EFBAEA-F1A5-42A1-9AD5-AC68BB6ECC4C}" type="presParOf" srcId="{E72DAD7F-54A7-424A-AE7D-CD1D6EDBE2AF}" destId="{623E5294-CA22-4695-B046-78114D6B141A}" srcOrd="0" destOrd="0" presId="urn:microsoft.com/office/officeart/2005/8/layout/hierarchy1"/>
    <dgm:cxn modelId="{8BDCFF52-5403-40D8-BD24-7A920DDE60AA}" type="presParOf" srcId="{623E5294-CA22-4695-B046-78114D6B141A}" destId="{6B743F2E-09C9-4318-B4CB-0FF6F6CBB359}" srcOrd="0" destOrd="0" presId="urn:microsoft.com/office/officeart/2005/8/layout/hierarchy1"/>
    <dgm:cxn modelId="{312123BE-E60F-44A9-956D-E780980C4E43}" type="presParOf" srcId="{623E5294-CA22-4695-B046-78114D6B141A}" destId="{2F738CDD-F0FA-4857-86D8-632C92B4001E}" srcOrd="1" destOrd="0" presId="urn:microsoft.com/office/officeart/2005/8/layout/hierarchy1"/>
    <dgm:cxn modelId="{CF994F46-FC89-4DD2-833D-1234256A0474}" type="presParOf" srcId="{E72DAD7F-54A7-424A-AE7D-CD1D6EDBE2AF}" destId="{BCFC740B-22E7-45EB-BEC4-00F705405B2E}" srcOrd="1" destOrd="0" presId="urn:microsoft.com/office/officeart/2005/8/layout/hierarchy1"/>
    <dgm:cxn modelId="{45FF89AF-31A1-4151-B62A-8F977BC06E02}" type="presParOf" srcId="{BCFC740B-22E7-45EB-BEC4-00F705405B2E}" destId="{BE5E0C89-912A-4E68-8F44-0CB6CAD0BF16}" srcOrd="0" destOrd="0" presId="urn:microsoft.com/office/officeart/2005/8/layout/hierarchy1"/>
    <dgm:cxn modelId="{F7D2459B-B275-4A41-A1DF-9D42508F726A}" type="presParOf" srcId="{BCFC740B-22E7-45EB-BEC4-00F705405B2E}" destId="{83830C75-1344-4586-BC4B-17FE76078F52}" srcOrd="1" destOrd="0" presId="urn:microsoft.com/office/officeart/2005/8/layout/hierarchy1"/>
    <dgm:cxn modelId="{C71DD8BB-2070-42BB-9F24-ADDE1C67E8BC}" type="presParOf" srcId="{83830C75-1344-4586-BC4B-17FE76078F52}" destId="{A3530EDD-036B-41E7-BACA-AB60B2958D99}" srcOrd="0" destOrd="0" presId="urn:microsoft.com/office/officeart/2005/8/layout/hierarchy1"/>
    <dgm:cxn modelId="{9B42570B-C3DF-4A23-B0BE-7A3D238E9BBD}" type="presParOf" srcId="{A3530EDD-036B-41E7-BACA-AB60B2958D99}" destId="{B423F10E-CF40-498E-93ED-9A0BF658732E}" srcOrd="0" destOrd="0" presId="urn:microsoft.com/office/officeart/2005/8/layout/hierarchy1"/>
    <dgm:cxn modelId="{60EEC0CA-CB1A-4817-B9AF-1228B019F4B5}" type="presParOf" srcId="{A3530EDD-036B-41E7-BACA-AB60B2958D99}" destId="{B7AB7A22-DCA6-4931-89A8-C5509C2A0A68}" srcOrd="1" destOrd="0" presId="urn:microsoft.com/office/officeart/2005/8/layout/hierarchy1"/>
    <dgm:cxn modelId="{C792DED0-946E-4945-91A7-460F767EB095}" type="presParOf" srcId="{83830C75-1344-4586-BC4B-17FE76078F52}" destId="{2C78BA8A-48DB-4CEC-8053-EE9C409E7668}" srcOrd="1" destOrd="0" presId="urn:microsoft.com/office/officeart/2005/8/layout/hierarchy1"/>
    <dgm:cxn modelId="{F42415ED-9AF7-4FBC-A0C0-1150F2B2B191}" type="presParOf" srcId="{2C78BA8A-48DB-4CEC-8053-EE9C409E7668}" destId="{23FB0EC6-C9C8-4024-949C-8F01AE3DC4CC}" srcOrd="0" destOrd="0" presId="urn:microsoft.com/office/officeart/2005/8/layout/hierarchy1"/>
    <dgm:cxn modelId="{BBF4DA4D-7670-4893-BCC4-1CC269B9FBBD}" type="presParOf" srcId="{2C78BA8A-48DB-4CEC-8053-EE9C409E7668}" destId="{C163EA21-9FCB-4C1A-97A6-04B327D888E9}" srcOrd="1" destOrd="0" presId="urn:microsoft.com/office/officeart/2005/8/layout/hierarchy1"/>
    <dgm:cxn modelId="{DC8C077F-F199-4A74-A0A6-A266D1240CDB}" type="presParOf" srcId="{C163EA21-9FCB-4C1A-97A6-04B327D888E9}" destId="{9636B61C-2B81-4D89-9683-923EE983B11F}" srcOrd="0" destOrd="0" presId="urn:microsoft.com/office/officeart/2005/8/layout/hierarchy1"/>
    <dgm:cxn modelId="{2749AB8A-C309-43C8-A167-81022808D2D9}" type="presParOf" srcId="{9636B61C-2B81-4D89-9683-923EE983B11F}" destId="{8BBE69CE-D967-4237-964C-4F4976C45CC8}" srcOrd="0" destOrd="0" presId="urn:microsoft.com/office/officeart/2005/8/layout/hierarchy1"/>
    <dgm:cxn modelId="{2F2D72DD-1E05-44D4-9040-842261AA3421}" type="presParOf" srcId="{9636B61C-2B81-4D89-9683-923EE983B11F}" destId="{547D76D1-562E-4918-BFC1-4F1F5C4FC0C1}" srcOrd="1" destOrd="0" presId="urn:microsoft.com/office/officeart/2005/8/layout/hierarchy1"/>
    <dgm:cxn modelId="{A45E7287-D3CA-4EB9-A43E-1BA7C8BA1932}" type="presParOf" srcId="{C163EA21-9FCB-4C1A-97A6-04B327D888E9}" destId="{68A195F2-3B74-4BE7-88D6-54BF2F266AB1}" srcOrd="1" destOrd="0" presId="urn:microsoft.com/office/officeart/2005/8/layout/hierarchy1"/>
    <dgm:cxn modelId="{B3DBB520-F40F-4394-BAB9-E384BFF607EC}" type="presParOf" srcId="{BCFC740B-22E7-45EB-BEC4-00F705405B2E}" destId="{421C7579-1D2F-4AB6-B1D6-13D9BA7B6779}" srcOrd="2" destOrd="0" presId="urn:microsoft.com/office/officeart/2005/8/layout/hierarchy1"/>
    <dgm:cxn modelId="{191D4B3C-74DC-4AF4-90F4-1E24758E8B81}" type="presParOf" srcId="{BCFC740B-22E7-45EB-BEC4-00F705405B2E}" destId="{E89B88D8-BF46-4A97-94B7-D080B5AFE3CD}" srcOrd="3" destOrd="0" presId="urn:microsoft.com/office/officeart/2005/8/layout/hierarchy1"/>
    <dgm:cxn modelId="{DC687052-E51A-40A6-9DE5-3C4D2E357FCF}" type="presParOf" srcId="{E89B88D8-BF46-4A97-94B7-D080B5AFE3CD}" destId="{69D47BEC-88F5-43CE-ADF5-018E70DD4C86}" srcOrd="0" destOrd="0" presId="urn:microsoft.com/office/officeart/2005/8/layout/hierarchy1"/>
    <dgm:cxn modelId="{3D0E0624-8ED7-45B3-92EA-6C1A40D8F27C}" type="presParOf" srcId="{69D47BEC-88F5-43CE-ADF5-018E70DD4C86}" destId="{422DA4FB-2028-4832-A7D0-42620369C3C1}" srcOrd="0" destOrd="0" presId="urn:microsoft.com/office/officeart/2005/8/layout/hierarchy1"/>
    <dgm:cxn modelId="{A07974CA-9332-4522-A5D8-BD881403AD39}" type="presParOf" srcId="{69D47BEC-88F5-43CE-ADF5-018E70DD4C86}" destId="{4024B928-CD45-49A4-A550-1EC3170ECBC9}" srcOrd="1" destOrd="0" presId="urn:microsoft.com/office/officeart/2005/8/layout/hierarchy1"/>
    <dgm:cxn modelId="{CE3C0C16-68AE-4EFC-8E14-21E685E0F31B}" type="presParOf" srcId="{E89B88D8-BF46-4A97-94B7-D080B5AFE3CD}" destId="{5520F09C-E119-4B16-B067-00C5BB2BAD2C}" srcOrd="1" destOrd="0" presId="urn:microsoft.com/office/officeart/2005/8/layout/hierarchy1"/>
    <dgm:cxn modelId="{CEE615DE-B4CB-45B3-8260-784FF7EFF488}" type="presParOf" srcId="{5520F09C-E119-4B16-B067-00C5BB2BAD2C}" destId="{AA37428E-BE1D-4989-9703-DC788F035546}" srcOrd="0" destOrd="0" presId="urn:microsoft.com/office/officeart/2005/8/layout/hierarchy1"/>
    <dgm:cxn modelId="{27A58B96-FE8C-4509-A9B8-27705F6FE964}" type="presParOf" srcId="{5520F09C-E119-4B16-B067-00C5BB2BAD2C}" destId="{7F6B48CC-1B43-4924-A434-BF1DBD5BC0C6}" srcOrd="1" destOrd="0" presId="urn:microsoft.com/office/officeart/2005/8/layout/hierarchy1"/>
    <dgm:cxn modelId="{11FA8305-1140-4419-85CE-4A2B29AD14A0}" type="presParOf" srcId="{7F6B48CC-1B43-4924-A434-BF1DBD5BC0C6}" destId="{1F2B923B-7D42-49EA-AAD3-8E27066406E6}" srcOrd="0" destOrd="0" presId="urn:microsoft.com/office/officeart/2005/8/layout/hierarchy1"/>
    <dgm:cxn modelId="{FC1994CE-9C4D-49ED-92E4-0797A05FAF62}" type="presParOf" srcId="{1F2B923B-7D42-49EA-AAD3-8E27066406E6}" destId="{CF4FFE00-D8F2-4B09-8852-587C0589DB9A}" srcOrd="0" destOrd="0" presId="urn:microsoft.com/office/officeart/2005/8/layout/hierarchy1"/>
    <dgm:cxn modelId="{6C59F2C0-6217-4604-BAF2-4E794009A9AB}" type="presParOf" srcId="{1F2B923B-7D42-49EA-AAD3-8E27066406E6}" destId="{7D65ACE6-3171-4B2A-BF47-983CF6B51710}" srcOrd="1" destOrd="0" presId="urn:microsoft.com/office/officeart/2005/8/layout/hierarchy1"/>
    <dgm:cxn modelId="{CA4F73E0-8C7D-4D8A-B6E0-0C942EB1C5E2}" type="presParOf" srcId="{7F6B48CC-1B43-4924-A434-BF1DBD5BC0C6}" destId="{5249AB9C-0262-4E65-B775-0F23A7754549}" srcOrd="1" destOrd="0" presId="urn:microsoft.com/office/officeart/2005/8/layout/hierarchy1"/>
    <dgm:cxn modelId="{9E76687C-4F35-4D93-93E6-D273BB1560BD}" type="presParOf" srcId="{CEBA194E-316B-4EDD-9E33-C82EB6D5D25E}" destId="{0CC80D89-2B27-4BA7-BDD1-9B4ECB4C1F50}" srcOrd="2" destOrd="0" presId="urn:microsoft.com/office/officeart/2005/8/layout/hierarchy1"/>
    <dgm:cxn modelId="{82201DDF-358C-42B6-AE30-27991AF506AD}" type="presParOf" srcId="{CEBA194E-316B-4EDD-9E33-C82EB6D5D25E}" destId="{1EAFE2AC-6748-43F5-99FF-658BAB493E85}" srcOrd="3" destOrd="0" presId="urn:microsoft.com/office/officeart/2005/8/layout/hierarchy1"/>
    <dgm:cxn modelId="{3B295241-4D3F-4CE9-B7ED-A2579D7A5964}" type="presParOf" srcId="{1EAFE2AC-6748-43F5-99FF-658BAB493E85}" destId="{B5AF6684-E217-439E-83DE-7597314384E6}" srcOrd="0" destOrd="0" presId="urn:microsoft.com/office/officeart/2005/8/layout/hierarchy1"/>
    <dgm:cxn modelId="{922CE4A3-FB61-44BE-A192-CF04F112AC30}" type="presParOf" srcId="{B5AF6684-E217-439E-83DE-7597314384E6}" destId="{A7F13688-8868-4E8B-9DA8-BBFF9A225354}" srcOrd="0" destOrd="0" presId="urn:microsoft.com/office/officeart/2005/8/layout/hierarchy1"/>
    <dgm:cxn modelId="{F1D3994B-7490-43ED-BDE8-C21B72882917}" type="presParOf" srcId="{B5AF6684-E217-439E-83DE-7597314384E6}" destId="{EF83C934-7453-49F3-87DC-7617A8C86A0D}" srcOrd="1" destOrd="0" presId="urn:microsoft.com/office/officeart/2005/8/layout/hierarchy1"/>
    <dgm:cxn modelId="{C8195E03-7102-4F28-8287-15A00F4A16E7}" type="presParOf" srcId="{1EAFE2AC-6748-43F5-99FF-658BAB493E85}" destId="{93E252A9-4387-404C-9EB2-51C68C9133B4}" srcOrd="1" destOrd="0" presId="urn:microsoft.com/office/officeart/2005/8/layout/hierarchy1"/>
    <dgm:cxn modelId="{88B2DEB1-0FD0-431B-87E7-78996539CDE5}" type="presParOf" srcId="{93E252A9-4387-404C-9EB2-51C68C9133B4}" destId="{CC964F40-1DA1-4AA0-A921-3FCFC364106E}" srcOrd="0" destOrd="0" presId="urn:microsoft.com/office/officeart/2005/8/layout/hierarchy1"/>
    <dgm:cxn modelId="{A49F9EDC-5E3E-48DD-9E9D-5A1B67AFF1D0}" type="presParOf" srcId="{93E252A9-4387-404C-9EB2-51C68C9133B4}" destId="{71148E77-0192-4C4A-98C9-480C7281B4D1}" srcOrd="1" destOrd="0" presId="urn:microsoft.com/office/officeart/2005/8/layout/hierarchy1"/>
    <dgm:cxn modelId="{3461D793-7293-46BD-90A0-36A61C17F4E7}" type="presParOf" srcId="{71148E77-0192-4C4A-98C9-480C7281B4D1}" destId="{9F009D9F-4FF4-48F5-AE09-388B8FF25900}" srcOrd="0" destOrd="0" presId="urn:microsoft.com/office/officeart/2005/8/layout/hierarchy1"/>
    <dgm:cxn modelId="{D644DA4E-98D3-4B88-BE61-F4EBCD26217A}" type="presParOf" srcId="{9F009D9F-4FF4-48F5-AE09-388B8FF25900}" destId="{1AD53FA5-9867-4715-92EA-F54AAC945783}" srcOrd="0" destOrd="0" presId="urn:microsoft.com/office/officeart/2005/8/layout/hierarchy1"/>
    <dgm:cxn modelId="{D4206BB0-0A32-4B8F-B46A-4539D6E9DE22}" type="presParOf" srcId="{9F009D9F-4FF4-48F5-AE09-388B8FF25900}" destId="{9AC14B5C-0DF4-4DF9-9BBF-3B8BA26932E1}" srcOrd="1" destOrd="0" presId="urn:microsoft.com/office/officeart/2005/8/layout/hierarchy1"/>
    <dgm:cxn modelId="{A6F3350C-B019-4D2F-A225-CE7980684912}" type="presParOf" srcId="{71148E77-0192-4C4A-98C9-480C7281B4D1}" destId="{36F32317-42AB-40B6-B4B9-5CBE37A3310F}" srcOrd="1" destOrd="0" presId="urn:microsoft.com/office/officeart/2005/8/layout/hierarchy1"/>
    <dgm:cxn modelId="{FA1123DC-61C9-40F7-9687-E41B4BF694E0}" type="presParOf" srcId="{36F32317-42AB-40B6-B4B9-5CBE37A3310F}" destId="{4A3E70F1-38D7-4CA1-9475-D9C7757D8C9E}" srcOrd="0" destOrd="0" presId="urn:microsoft.com/office/officeart/2005/8/layout/hierarchy1"/>
    <dgm:cxn modelId="{23328333-1EF5-4D7C-8DD7-C1C020AC7360}" type="presParOf" srcId="{36F32317-42AB-40B6-B4B9-5CBE37A3310F}" destId="{CD2FFD6F-D651-469B-8056-EC318A6AB4C1}" srcOrd="1" destOrd="0" presId="urn:microsoft.com/office/officeart/2005/8/layout/hierarchy1"/>
    <dgm:cxn modelId="{FBBA4118-E837-4CF4-862F-F1B63B200C2E}" type="presParOf" srcId="{CD2FFD6F-D651-469B-8056-EC318A6AB4C1}" destId="{BB5677B3-FE9C-4B24-95E4-39D7D45673BD}" srcOrd="0" destOrd="0" presId="urn:microsoft.com/office/officeart/2005/8/layout/hierarchy1"/>
    <dgm:cxn modelId="{DC2DEC56-A486-43D7-9B7A-C1F320ACED4B}" type="presParOf" srcId="{BB5677B3-FE9C-4B24-95E4-39D7D45673BD}" destId="{6779C149-226B-4481-9991-04332A0AC9DB}" srcOrd="0" destOrd="0" presId="urn:microsoft.com/office/officeart/2005/8/layout/hierarchy1"/>
    <dgm:cxn modelId="{A38A549E-6F8B-471F-90F7-A8D3FA42541C}" type="presParOf" srcId="{BB5677B3-FE9C-4B24-95E4-39D7D45673BD}" destId="{81913B50-7C44-4CA3-BC8E-29B11CB97DBB}" srcOrd="1" destOrd="0" presId="urn:microsoft.com/office/officeart/2005/8/layout/hierarchy1"/>
    <dgm:cxn modelId="{FB0C4E41-4FDC-42A3-8938-7C60CCE1BD4B}" type="presParOf" srcId="{CD2FFD6F-D651-469B-8056-EC318A6AB4C1}" destId="{CC4FBA2C-E639-41A1-AD3B-23CB7FF3AC7F}" srcOrd="1" destOrd="0" presId="urn:microsoft.com/office/officeart/2005/8/layout/hierarchy1"/>
    <dgm:cxn modelId="{F6704D6C-D116-4D65-9D65-E387404CE90E}" type="presParOf" srcId="{CC4FBA2C-E639-41A1-AD3B-23CB7FF3AC7F}" destId="{19E53D2D-1FFB-4A48-BFBD-EB7575E7DA7E}" srcOrd="0" destOrd="0" presId="urn:microsoft.com/office/officeart/2005/8/layout/hierarchy1"/>
    <dgm:cxn modelId="{645C81DB-0929-4CD7-82EE-121E16E12175}" type="presParOf" srcId="{CC4FBA2C-E639-41A1-AD3B-23CB7FF3AC7F}" destId="{271C32CC-C7DE-4775-9DF0-55EDB080AE2E}" srcOrd="1" destOrd="0" presId="urn:microsoft.com/office/officeart/2005/8/layout/hierarchy1"/>
    <dgm:cxn modelId="{B6CF832D-9C0B-413C-93C2-A57CBE85BC61}" type="presParOf" srcId="{271C32CC-C7DE-4775-9DF0-55EDB080AE2E}" destId="{E4C8BEA2-B822-40E1-873F-270F6C8D4458}" srcOrd="0" destOrd="0" presId="urn:microsoft.com/office/officeart/2005/8/layout/hierarchy1"/>
    <dgm:cxn modelId="{817F6A0C-1790-4A6E-AFF3-3C37DE4BC023}" type="presParOf" srcId="{E4C8BEA2-B822-40E1-873F-270F6C8D4458}" destId="{4076FBCC-3259-45CE-B657-75FF3F6D1C4F}" srcOrd="0" destOrd="0" presId="urn:microsoft.com/office/officeart/2005/8/layout/hierarchy1"/>
    <dgm:cxn modelId="{E8F015DB-4E35-418D-97AA-D1924D707F7E}" type="presParOf" srcId="{E4C8BEA2-B822-40E1-873F-270F6C8D4458}" destId="{2C8404A8-C47C-4664-859B-A83697FFE5ED}" srcOrd="1" destOrd="0" presId="urn:microsoft.com/office/officeart/2005/8/layout/hierarchy1"/>
    <dgm:cxn modelId="{6F8A105D-95BF-4608-A26E-FB77722406B8}" type="presParOf" srcId="{271C32CC-C7DE-4775-9DF0-55EDB080AE2E}" destId="{C3CD0BEC-6C86-44A6-871E-BF5A21C67368}" srcOrd="1" destOrd="0" presId="urn:microsoft.com/office/officeart/2005/8/layout/hierarchy1"/>
    <dgm:cxn modelId="{DB9B589B-848A-4C2D-9D87-0FBD1B763B17}" type="presParOf" srcId="{36F32317-42AB-40B6-B4B9-5CBE37A3310F}" destId="{3E95947F-DA03-4212-B2CA-68BC41413552}" srcOrd="2" destOrd="0" presId="urn:microsoft.com/office/officeart/2005/8/layout/hierarchy1"/>
    <dgm:cxn modelId="{40A3B96F-A8AD-46CE-953C-BFC643571F14}" type="presParOf" srcId="{36F32317-42AB-40B6-B4B9-5CBE37A3310F}" destId="{4DE0150E-50B6-4271-B342-23430EAB240E}" srcOrd="3" destOrd="0" presId="urn:microsoft.com/office/officeart/2005/8/layout/hierarchy1"/>
    <dgm:cxn modelId="{4505C59A-6802-4B42-820C-40DC1664AB52}" type="presParOf" srcId="{4DE0150E-50B6-4271-B342-23430EAB240E}" destId="{2D196423-D97A-4D64-8754-944A114A6E85}" srcOrd="0" destOrd="0" presId="urn:microsoft.com/office/officeart/2005/8/layout/hierarchy1"/>
    <dgm:cxn modelId="{3C3113C5-19C5-4C3D-86B0-22C5252B9A93}" type="presParOf" srcId="{2D196423-D97A-4D64-8754-944A114A6E85}" destId="{CA817B5E-7546-4A5E-836C-70BD221C93AF}" srcOrd="0" destOrd="0" presId="urn:microsoft.com/office/officeart/2005/8/layout/hierarchy1"/>
    <dgm:cxn modelId="{D667FC0F-85E8-4B44-8624-C6A72E49B600}" type="presParOf" srcId="{2D196423-D97A-4D64-8754-944A114A6E85}" destId="{0908C640-8F44-455F-B2DF-679DF9BBE615}" srcOrd="1" destOrd="0" presId="urn:microsoft.com/office/officeart/2005/8/layout/hierarchy1"/>
    <dgm:cxn modelId="{2A7AC4D0-B021-4417-A2D7-1C43BA731E4E}" type="presParOf" srcId="{4DE0150E-50B6-4271-B342-23430EAB240E}" destId="{51ADFC7B-43F6-4CF5-B154-E58385D35FA6}" srcOrd="1" destOrd="0" presId="urn:microsoft.com/office/officeart/2005/8/layout/hierarchy1"/>
    <dgm:cxn modelId="{88F6DE03-6215-459C-9808-6AF4A8220C08}" type="presParOf" srcId="{51ADFC7B-43F6-4CF5-B154-E58385D35FA6}" destId="{7DA42114-9DD8-403C-BEF9-2C4FF276B8AA}" srcOrd="0" destOrd="0" presId="urn:microsoft.com/office/officeart/2005/8/layout/hierarchy1"/>
    <dgm:cxn modelId="{68C85D4E-10B2-4B69-AEFC-4AA757D95076}" type="presParOf" srcId="{51ADFC7B-43F6-4CF5-B154-E58385D35FA6}" destId="{61D4F234-6BB9-4909-87C1-EF5210329D5D}" srcOrd="1" destOrd="0" presId="urn:microsoft.com/office/officeart/2005/8/layout/hierarchy1"/>
    <dgm:cxn modelId="{1A62C670-6F01-4ADE-ADC0-A42674D5D0D4}" type="presParOf" srcId="{61D4F234-6BB9-4909-87C1-EF5210329D5D}" destId="{0B51371C-3704-4AE7-B000-50A332F98F83}" srcOrd="0" destOrd="0" presId="urn:microsoft.com/office/officeart/2005/8/layout/hierarchy1"/>
    <dgm:cxn modelId="{25FE3142-E146-439B-9D42-A957C5A2BE26}" type="presParOf" srcId="{0B51371C-3704-4AE7-B000-50A332F98F83}" destId="{367601FF-A000-4425-BA7A-21468CBCA154}" srcOrd="0" destOrd="0" presId="urn:microsoft.com/office/officeart/2005/8/layout/hierarchy1"/>
    <dgm:cxn modelId="{55526E50-846D-4FFB-BCE1-77E9BDE3A470}" type="presParOf" srcId="{0B51371C-3704-4AE7-B000-50A332F98F83}" destId="{95D15749-33EA-4BD9-A0AA-C087C64E368D}" srcOrd="1" destOrd="0" presId="urn:microsoft.com/office/officeart/2005/8/layout/hierarchy1"/>
    <dgm:cxn modelId="{F3900619-0C26-45CA-ACF1-FB8ED7A4DE17}" type="presParOf" srcId="{61D4F234-6BB9-4909-87C1-EF5210329D5D}" destId="{E0F16EDD-947A-46A3-97D5-B8F118D09B7D}" srcOrd="1" destOrd="0" presId="urn:microsoft.com/office/officeart/2005/8/layout/hierarchy1"/>
    <dgm:cxn modelId="{24BFECB3-554C-4D07-9E69-F19DF8E3D20F}" type="presParOf" srcId="{CEBA194E-316B-4EDD-9E33-C82EB6D5D25E}" destId="{3923C78E-4A1F-4E53-812E-05904A551D41}" srcOrd="4" destOrd="0" presId="urn:microsoft.com/office/officeart/2005/8/layout/hierarchy1"/>
    <dgm:cxn modelId="{AEEBE61A-E092-4EE9-8D82-F4D1B62B778E}" type="presParOf" srcId="{CEBA194E-316B-4EDD-9E33-C82EB6D5D25E}" destId="{91F9C94B-53F9-4B79-A661-0C71CD94F95B}" srcOrd="5" destOrd="0" presId="urn:microsoft.com/office/officeart/2005/8/layout/hierarchy1"/>
    <dgm:cxn modelId="{83CA98FF-313E-44EC-A3EC-1BABEF6B1A31}" type="presParOf" srcId="{91F9C94B-53F9-4B79-A661-0C71CD94F95B}" destId="{55FC4ED9-194B-4849-8074-4F6FDE2168AD}" srcOrd="0" destOrd="0" presId="urn:microsoft.com/office/officeart/2005/8/layout/hierarchy1"/>
    <dgm:cxn modelId="{F10429CB-D743-440E-A1BB-CD985726F0AD}" type="presParOf" srcId="{55FC4ED9-194B-4849-8074-4F6FDE2168AD}" destId="{6BF72157-4084-4A15-A656-1069AD6523D8}" srcOrd="0" destOrd="0" presId="urn:microsoft.com/office/officeart/2005/8/layout/hierarchy1"/>
    <dgm:cxn modelId="{C9858396-D646-4D74-ABC8-87100E7AB466}" type="presParOf" srcId="{55FC4ED9-194B-4849-8074-4F6FDE2168AD}" destId="{55DFC843-122B-437C-B722-8D4FC5710A37}" srcOrd="1" destOrd="0" presId="urn:microsoft.com/office/officeart/2005/8/layout/hierarchy1"/>
    <dgm:cxn modelId="{A413A27E-CC13-4F57-9859-DFEBE51B5EE4}" type="presParOf" srcId="{91F9C94B-53F9-4B79-A661-0C71CD94F95B}" destId="{1B5E345B-AB84-4864-BE4A-3CB4CDD4E67F}" srcOrd="1" destOrd="0" presId="urn:microsoft.com/office/officeart/2005/8/layout/hierarchy1"/>
    <dgm:cxn modelId="{4C9DE9E5-4A7B-4EC7-AE8B-6B7F5D95F88B}" type="presParOf" srcId="{1B5E345B-AB84-4864-BE4A-3CB4CDD4E67F}" destId="{4A36A944-F250-41C2-9939-55453C273352}" srcOrd="0" destOrd="0" presId="urn:microsoft.com/office/officeart/2005/8/layout/hierarchy1"/>
    <dgm:cxn modelId="{0DD64108-97E8-467E-ABA2-0BF7BBD2E5D0}" type="presParOf" srcId="{1B5E345B-AB84-4864-BE4A-3CB4CDD4E67F}" destId="{BBC77150-F83D-4ABD-A4F3-72E09FCDBF7A}" srcOrd="1" destOrd="0" presId="urn:microsoft.com/office/officeart/2005/8/layout/hierarchy1"/>
    <dgm:cxn modelId="{0AEA2861-55A8-47E6-BC0E-82C18BD20A73}" type="presParOf" srcId="{BBC77150-F83D-4ABD-A4F3-72E09FCDBF7A}" destId="{98F669A7-3893-4ACF-81DB-E7F0DC6FD66C}" srcOrd="0" destOrd="0" presId="urn:microsoft.com/office/officeart/2005/8/layout/hierarchy1"/>
    <dgm:cxn modelId="{367C40EC-BF31-4D07-8869-AFCE46593828}" type="presParOf" srcId="{98F669A7-3893-4ACF-81DB-E7F0DC6FD66C}" destId="{1E216CC7-9B42-42C5-9C98-3D5B4954C12F}" srcOrd="0" destOrd="0" presId="urn:microsoft.com/office/officeart/2005/8/layout/hierarchy1"/>
    <dgm:cxn modelId="{2BD1320D-D8B0-4781-9864-96835539FDF3}" type="presParOf" srcId="{98F669A7-3893-4ACF-81DB-E7F0DC6FD66C}" destId="{C78A0D51-415B-4455-B119-8B72E81438D7}" srcOrd="1" destOrd="0" presId="urn:microsoft.com/office/officeart/2005/8/layout/hierarchy1"/>
    <dgm:cxn modelId="{096EEBE2-4810-4790-8C61-16F729835533}" type="presParOf" srcId="{BBC77150-F83D-4ABD-A4F3-72E09FCDBF7A}" destId="{87365E64-E8DE-4D2C-AB33-8597D854DD86}" srcOrd="1" destOrd="0" presId="urn:microsoft.com/office/officeart/2005/8/layout/hierarchy1"/>
    <dgm:cxn modelId="{24694BDD-D16D-4BCF-B6E5-4199E79C93BC}" type="presParOf" srcId="{87365E64-E8DE-4D2C-AB33-8597D854DD86}" destId="{0FF1D110-CE30-4EB6-BB36-62BAF6ADE97C}" srcOrd="0" destOrd="0" presId="urn:microsoft.com/office/officeart/2005/8/layout/hierarchy1"/>
    <dgm:cxn modelId="{6343B979-98D9-4E09-A66E-D87B17BCB4BB}" type="presParOf" srcId="{87365E64-E8DE-4D2C-AB33-8597D854DD86}" destId="{98F7322C-E95B-4EED-8798-CD92C968FAE8}" srcOrd="1" destOrd="0" presId="urn:microsoft.com/office/officeart/2005/8/layout/hierarchy1"/>
    <dgm:cxn modelId="{9FC3F0F1-0152-4834-B9EF-4B803183BC21}" type="presParOf" srcId="{98F7322C-E95B-4EED-8798-CD92C968FAE8}" destId="{A62A0536-B052-4C71-9D76-CEE37E4AE3FE}" srcOrd="0" destOrd="0" presId="urn:microsoft.com/office/officeart/2005/8/layout/hierarchy1"/>
    <dgm:cxn modelId="{CCBE29A4-F213-4463-B8E6-5D0DFC77306F}" type="presParOf" srcId="{A62A0536-B052-4C71-9D76-CEE37E4AE3FE}" destId="{C612685A-D526-424D-A911-4FA4DD894A50}" srcOrd="0" destOrd="0" presId="urn:microsoft.com/office/officeart/2005/8/layout/hierarchy1"/>
    <dgm:cxn modelId="{843051F7-2E8D-4722-9B2B-EB0749752B8E}" type="presParOf" srcId="{A62A0536-B052-4C71-9D76-CEE37E4AE3FE}" destId="{51CF468D-FE56-47B8-B614-61BA67D300C1}" srcOrd="1" destOrd="0" presId="urn:microsoft.com/office/officeart/2005/8/layout/hierarchy1"/>
    <dgm:cxn modelId="{2D749022-6B8E-4FCA-ABF8-605CA81F34D8}" type="presParOf" srcId="{98F7322C-E95B-4EED-8798-CD92C968FAE8}" destId="{DF92C8E4-158B-48FA-B903-9C293AC689C3}" srcOrd="1" destOrd="0" presId="urn:microsoft.com/office/officeart/2005/8/layout/hierarchy1"/>
    <dgm:cxn modelId="{6A7A3926-E6E8-4E2A-AC4B-D30FB3E20363}" type="presParOf" srcId="{DF92C8E4-158B-48FA-B903-9C293AC689C3}" destId="{2AE452AB-6D20-4F04-8753-37576C632EEB}" srcOrd="0" destOrd="0" presId="urn:microsoft.com/office/officeart/2005/8/layout/hierarchy1"/>
    <dgm:cxn modelId="{C58582A2-53D6-4BBE-A733-F7747AB112F3}" type="presParOf" srcId="{DF92C8E4-158B-48FA-B903-9C293AC689C3}" destId="{9EE05882-9498-44D6-97FA-9CA59761B8C8}" srcOrd="1" destOrd="0" presId="urn:microsoft.com/office/officeart/2005/8/layout/hierarchy1"/>
    <dgm:cxn modelId="{E36E917F-FF68-4799-B094-0EFCDA9E7683}" type="presParOf" srcId="{9EE05882-9498-44D6-97FA-9CA59761B8C8}" destId="{322BACD6-3502-4EBE-8827-45703161D063}" srcOrd="0" destOrd="0" presId="urn:microsoft.com/office/officeart/2005/8/layout/hierarchy1"/>
    <dgm:cxn modelId="{69066E01-5651-4E1A-9489-723919F17902}" type="presParOf" srcId="{322BACD6-3502-4EBE-8827-45703161D063}" destId="{85C4CE3E-2D6F-4417-9505-0D81BD44E3C4}" srcOrd="0" destOrd="0" presId="urn:microsoft.com/office/officeart/2005/8/layout/hierarchy1"/>
    <dgm:cxn modelId="{0460D259-6661-4FF4-A64C-B59857A2092D}" type="presParOf" srcId="{322BACD6-3502-4EBE-8827-45703161D063}" destId="{B6F53A66-1814-40B5-8F45-9E6134C2F38D}" srcOrd="1" destOrd="0" presId="urn:microsoft.com/office/officeart/2005/8/layout/hierarchy1"/>
    <dgm:cxn modelId="{85597A24-F757-499A-B4DD-67D55113CEC7}" type="presParOf" srcId="{9EE05882-9498-44D6-97FA-9CA59761B8C8}" destId="{DAAB4589-51CC-4F9E-A17A-48CDF9FE6CB0}" srcOrd="1" destOrd="0" presId="urn:microsoft.com/office/officeart/2005/8/layout/hierarchy1"/>
    <dgm:cxn modelId="{9B99A5F0-861A-4EF2-83B3-B74415750798}" type="presParOf" srcId="{87365E64-E8DE-4D2C-AB33-8597D854DD86}" destId="{1A02DCF0-295D-424F-BD5F-2A5FDC123575}" srcOrd="2" destOrd="0" presId="urn:microsoft.com/office/officeart/2005/8/layout/hierarchy1"/>
    <dgm:cxn modelId="{B8B00493-3CB2-483F-9E3C-9B3D12A03AA2}" type="presParOf" srcId="{87365E64-E8DE-4D2C-AB33-8597D854DD86}" destId="{643C8F37-D5F6-4D02-884F-81A40575DBA9}" srcOrd="3" destOrd="0" presId="urn:microsoft.com/office/officeart/2005/8/layout/hierarchy1"/>
    <dgm:cxn modelId="{81B652ED-2B3A-4729-9FF3-EBA937AD3829}" type="presParOf" srcId="{643C8F37-D5F6-4D02-884F-81A40575DBA9}" destId="{49E63B64-4B65-4566-80C6-A0938CF67E2F}" srcOrd="0" destOrd="0" presId="urn:microsoft.com/office/officeart/2005/8/layout/hierarchy1"/>
    <dgm:cxn modelId="{73DA19DF-010D-4663-931F-29480C065E45}" type="presParOf" srcId="{49E63B64-4B65-4566-80C6-A0938CF67E2F}" destId="{17E965C7-8B20-40DB-AFB6-4D9D55572E85}" srcOrd="0" destOrd="0" presId="urn:microsoft.com/office/officeart/2005/8/layout/hierarchy1"/>
    <dgm:cxn modelId="{ABED8353-8066-418C-8D1C-22F758B59D36}" type="presParOf" srcId="{49E63B64-4B65-4566-80C6-A0938CF67E2F}" destId="{1D7CC204-9399-44ED-9ECB-B6A5C73A10B0}" srcOrd="1" destOrd="0" presId="urn:microsoft.com/office/officeart/2005/8/layout/hierarchy1"/>
    <dgm:cxn modelId="{D5B05EE3-1515-4C55-9FA3-E8EFB7A4B451}" type="presParOf" srcId="{643C8F37-D5F6-4D02-884F-81A40575DBA9}" destId="{79E148C7-749E-44C7-BECD-FB84B2B7F7B3}" srcOrd="1" destOrd="0" presId="urn:microsoft.com/office/officeart/2005/8/layout/hierarchy1"/>
    <dgm:cxn modelId="{4825AAF3-BD00-4D4D-81AA-C67E6094FC19}" type="presParOf" srcId="{79E148C7-749E-44C7-BECD-FB84B2B7F7B3}" destId="{8998688D-9187-4BB5-AAA0-7F5C2B0B1997}" srcOrd="0" destOrd="0" presId="urn:microsoft.com/office/officeart/2005/8/layout/hierarchy1"/>
    <dgm:cxn modelId="{AE3CDA57-2F5A-4A89-A412-4B192705BC90}" type="presParOf" srcId="{79E148C7-749E-44C7-BECD-FB84B2B7F7B3}" destId="{A7061695-D66F-4C27-A1D4-95333F67A240}" srcOrd="1" destOrd="0" presId="urn:microsoft.com/office/officeart/2005/8/layout/hierarchy1"/>
    <dgm:cxn modelId="{657CCF6A-EB55-4684-9917-799F477B185D}" type="presParOf" srcId="{A7061695-D66F-4C27-A1D4-95333F67A240}" destId="{A01E6BE6-F05B-412F-82C6-B58B7CDC77D6}" srcOrd="0" destOrd="0" presId="urn:microsoft.com/office/officeart/2005/8/layout/hierarchy1"/>
    <dgm:cxn modelId="{AC9356A9-ACEF-4B7A-A2BD-0C9E592C8A0E}" type="presParOf" srcId="{A01E6BE6-F05B-412F-82C6-B58B7CDC77D6}" destId="{68527BF2-1C2C-4BE5-8BDB-E8A94BB4069B}" srcOrd="0" destOrd="0" presId="urn:microsoft.com/office/officeart/2005/8/layout/hierarchy1"/>
    <dgm:cxn modelId="{EB1BA200-160E-4DCA-931B-0B065DC35F41}" type="presParOf" srcId="{A01E6BE6-F05B-412F-82C6-B58B7CDC77D6}" destId="{63B41BC8-994E-464D-9518-4637A34BC181}" srcOrd="1" destOrd="0" presId="urn:microsoft.com/office/officeart/2005/8/layout/hierarchy1"/>
    <dgm:cxn modelId="{8AA8009D-DA10-4BCC-9D7C-4CB3009F2E7B}" type="presParOf" srcId="{A7061695-D66F-4C27-A1D4-95333F67A240}" destId="{2910BF32-0C2D-4218-AD29-A5CC5A0996B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42EAC-CA5E-43C4-A938-80AF4E876050}">
      <dsp:nvSpPr>
        <dsp:cNvPr id="0" name=""/>
        <dsp:cNvSpPr/>
      </dsp:nvSpPr>
      <dsp:spPr>
        <a:xfrm>
          <a:off x="0" y="4509544"/>
          <a:ext cx="7191404" cy="59187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Quota sampling 100 Household per village</a:t>
          </a:r>
          <a:endParaRPr lang="th-TH" sz="2400" b="1" kern="1200" dirty="0">
            <a:latin typeface="Angsana New" pitchFamily="18" charset="-34"/>
            <a:cs typeface="Angsana New" pitchFamily="18" charset="-34"/>
          </a:endParaRPr>
        </a:p>
      </dsp:txBody>
      <dsp:txXfrm>
        <a:off x="0" y="4509544"/>
        <a:ext cx="7191404" cy="591875"/>
      </dsp:txXfrm>
    </dsp:sp>
    <dsp:sp modelId="{8F540AF3-BC6D-4A7F-B57B-8A2FF9B89DFF}">
      <dsp:nvSpPr>
        <dsp:cNvPr id="0" name=""/>
        <dsp:cNvSpPr/>
      </dsp:nvSpPr>
      <dsp:spPr>
        <a:xfrm rot="10800000">
          <a:off x="0" y="3608118"/>
          <a:ext cx="7191404" cy="91030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 Simple random sampling</a:t>
          </a:r>
          <a:endParaRPr lang="th-TH" sz="2400" b="1" kern="1200" dirty="0">
            <a:latin typeface="Angsana New" pitchFamily="18" charset="-34"/>
            <a:cs typeface="Angsana New" pitchFamily="18" charset="-34"/>
          </a:endParaRPr>
        </a:p>
      </dsp:txBody>
      <dsp:txXfrm rot="-10800000">
        <a:off x="0" y="3608118"/>
        <a:ext cx="7191404" cy="319516"/>
      </dsp:txXfrm>
    </dsp:sp>
    <dsp:sp modelId="{58FAE564-6372-4968-A70E-E41E05AAB81D}">
      <dsp:nvSpPr>
        <dsp:cNvPr id="0" name=""/>
        <dsp:cNvSpPr/>
      </dsp:nvSpPr>
      <dsp:spPr>
        <a:xfrm>
          <a:off x="0" y="3927635"/>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1 Village</a:t>
          </a:r>
          <a:endParaRPr lang="th-TH" sz="2400" b="1" kern="1200" dirty="0">
            <a:latin typeface="Angsana New" pitchFamily="18" charset="-34"/>
            <a:cs typeface="Angsana New" pitchFamily="18" charset="-34"/>
          </a:endParaRPr>
        </a:p>
      </dsp:txBody>
      <dsp:txXfrm>
        <a:off x="0" y="3927635"/>
        <a:ext cx="3595701" cy="272180"/>
      </dsp:txXfrm>
    </dsp:sp>
    <dsp:sp modelId="{3CE5EADD-6FAA-43B7-8CC9-B1EA0D641B7F}">
      <dsp:nvSpPr>
        <dsp:cNvPr id="0" name=""/>
        <dsp:cNvSpPr/>
      </dsp:nvSpPr>
      <dsp:spPr>
        <a:xfrm>
          <a:off x="3595702" y="3927635"/>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 1 Village</a:t>
          </a:r>
          <a:endParaRPr lang="th-TH" sz="2400" b="1" kern="1200" dirty="0">
            <a:latin typeface="Angsana New" pitchFamily="18" charset="-34"/>
            <a:cs typeface="Angsana New" pitchFamily="18" charset="-34"/>
          </a:endParaRPr>
        </a:p>
      </dsp:txBody>
      <dsp:txXfrm>
        <a:off x="3595702" y="3927635"/>
        <a:ext cx="3595701" cy="272180"/>
      </dsp:txXfrm>
    </dsp:sp>
    <dsp:sp modelId="{361B67BB-8D84-4222-8C1E-FC3BAA63C5B8}">
      <dsp:nvSpPr>
        <dsp:cNvPr id="0" name=""/>
        <dsp:cNvSpPr/>
      </dsp:nvSpPr>
      <dsp:spPr>
        <a:xfrm rot="10800000">
          <a:off x="0" y="2706692"/>
          <a:ext cx="7191404" cy="91030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 Simple random sampling</a:t>
          </a:r>
          <a:endParaRPr lang="th-TH" sz="2400" b="1" kern="1200" dirty="0">
            <a:latin typeface="Angsana New" pitchFamily="18" charset="-34"/>
            <a:cs typeface="Angsana New" pitchFamily="18" charset="-34"/>
          </a:endParaRPr>
        </a:p>
      </dsp:txBody>
      <dsp:txXfrm rot="-10800000">
        <a:off x="0" y="2706692"/>
        <a:ext cx="7191404" cy="319516"/>
      </dsp:txXfrm>
    </dsp:sp>
    <dsp:sp modelId="{3261BE9A-2A93-4F51-BB07-65CD6E9F9A3A}">
      <dsp:nvSpPr>
        <dsp:cNvPr id="0" name=""/>
        <dsp:cNvSpPr/>
      </dsp:nvSpPr>
      <dsp:spPr>
        <a:xfrm>
          <a:off x="0" y="3026209"/>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1 </a:t>
          </a:r>
          <a:r>
            <a:rPr lang="en-US" sz="2400" b="1" kern="1200" dirty="0" err="1">
              <a:latin typeface="Angsana New" pitchFamily="18" charset="-34"/>
              <a:cs typeface="Angsana New" pitchFamily="18" charset="-34"/>
            </a:rPr>
            <a:t>Tumbol</a:t>
          </a:r>
          <a:endParaRPr lang="th-TH" sz="2400" b="1" kern="1200" dirty="0">
            <a:latin typeface="Angsana New" pitchFamily="18" charset="-34"/>
            <a:cs typeface="Angsana New" pitchFamily="18" charset="-34"/>
          </a:endParaRPr>
        </a:p>
      </dsp:txBody>
      <dsp:txXfrm>
        <a:off x="0" y="3026209"/>
        <a:ext cx="3595701" cy="272180"/>
      </dsp:txXfrm>
    </dsp:sp>
    <dsp:sp modelId="{A33D8C85-B64C-4748-B3EC-AC1325E69D4D}">
      <dsp:nvSpPr>
        <dsp:cNvPr id="0" name=""/>
        <dsp:cNvSpPr/>
      </dsp:nvSpPr>
      <dsp:spPr>
        <a:xfrm>
          <a:off x="3595702" y="3026209"/>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1 </a:t>
          </a:r>
          <a:r>
            <a:rPr lang="en-US" sz="2400" b="1" kern="1200" dirty="0" err="1">
              <a:latin typeface="Angsana New" pitchFamily="18" charset="-34"/>
              <a:cs typeface="Angsana New" pitchFamily="18" charset="-34"/>
            </a:rPr>
            <a:t>Tumbol</a:t>
          </a:r>
          <a:endParaRPr lang="th-TH" sz="2400" b="1" kern="1200" dirty="0">
            <a:latin typeface="Angsana New" pitchFamily="18" charset="-34"/>
            <a:cs typeface="Angsana New" pitchFamily="18" charset="-34"/>
          </a:endParaRPr>
        </a:p>
      </dsp:txBody>
      <dsp:txXfrm>
        <a:off x="3595702" y="3026209"/>
        <a:ext cx="3595701" cy="272180"/>
      </dsp:txXfrm>
    </dsp:sp>
    <dsp:sp modelId="{2ECE913C-5860-4C8E-B345-79C3BE807F8D}">
      <dsp:nvSpPr>
        <dsp:cNvPr id="0" name=""/>
        <dsp:cNvSpPr/>
      </dsp:nvSpPr>
      <dsp:spPr>
        <a:xfrm rot="10800000">
          <a:off x="0" y="1805266"/>
          <a:ext cx="7191404" cy="91030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Simple random sampling</a:t>
          </a:r>
          <a:endParaRPr lang="th-TH" sz="2400" b="1" kern="1200" dirty="0">
            <a:latin typeface="Angsana New" pitchFamily="18" charset="-34"/>
            <a:cs typeface="Angsana New" pitchFamily="18" charset="-34"/>
          </a:endParaRPr>
        </a:p>
      </dsp:txBody>
      <dsp:txXfrm rot="-10800000">
        <a:off x="0" y="1805266"/>
        <a:ext cx="7191404" cy="319516"/>
      </dsp:txXfrm>
    </dsp:sp>
    <dsp:sp modelId="{9CAD532B-17F4-4989-B76E-089A6B4DC7C0}">
      <dsp:nvSpPr>
        <dsp:cNvPr id="0" name=""/>
        <dsp:cNvSpPr/>
      </dsp:nvSpPr>
      <dsp:spPr>
        <a:xfrm>
          <a:off x="0" y="2124783"/>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1 District</a:t>
          </a:r>
          <a:endParaRPr lang="th-TH" sz="2400" b="1" kern="1200" dirty="0">
            <a:latin typeface="Angsana New" pitchFamily="18" charset="-34"/>
            <a:cs typeface="Angsana New" pitchFamily="18" charset="-34"/>
          </a:endParaRPr>
        </a:p>
      </dsp:txBody>
      <dsp:txXfrm>
        <a:off x="0" y="2124783"/>
        <a:ext cx="3595701" cy="272180"/>
      </dsp:txXfrm>
    </dsp:sp>
    <dsp:sp modelId="{2F9F892A-7979-4F01-A842-CB88ED28E257}">
      <dsp:nvSpPr>
        <dsp:cNvPr id="0" name=""/>
        <dsp:cNvSpPr/>
      </dsp:nvSpPr>
      <dsp:spPr>
        <a:xfrm>
          <a:off x="3595702" y="2124783"/>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US" sz="1400" b="1" kern="1200">
              <a:latin typeface="Angsana New" pitchFamily="18" charset="-34"/>
              <a:cs typeface="Angsana New" pitchFamily="18" charset="-34"/>
            </a:rPr>
            <a:t>1 District</a:t>
          </a:r>
          <a:endParaRPr lang="th-TH" sz="1400" b="1" kern="1200" dirty="0">
            <a:latin typeface="Angsana New" pitchFamily="18" charset="-34"/>
            <a:cs typeface="Angsana New" pitchFamily="18" charset="-34"/>
          </a:endParaRPr>
        </a:p>
      </dsp:txBody>
      <dsp:txXfrm>
        <a:off x="3595702" y="2124783"/>
        <a:ext cx="3595701" cy="272180"/>
      </dsp:txXfrm>
    </dsp:sp>
    <dsp:sp modelId="{6BB79A80-6C1E-4776-966B-63000EDCA084}">
      <dsp:nvSpPr>
        <dsp:cNvPr id="0" name=""/>
        <dsp:cNvSpPr/>
      </dsp:nvSpPr>
      <dsp:spPr>
        <a:xfrm rot="10800000">
          <a:off x="0" y="903840"/>
          <a:ext cx="7191404" cy="91030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Stratified sampling into</a:t>
          </a:r>
          <a:r>
            <a:rPr lang="th-TH" sz="2400" b="1" kern="1200" dirty="0">
              <a:latin typeface="Angsana New" pitchFamily="18" charset="-34"/>
              <a:cs typeface="Angsana New" pitchFamily="18" charset="-34"/>
            </a:rPr>
            <a:t> </a:t>
          </a:r>
          <a:r>
            <a:rPr lang="en-US" sz="2400" b="1" kern="1200" dirty="0">
              <a:latin typeface="Angsana New" pitchFamily="18" charset="-34"/>
              <a:cs typeface="Angsana New" pitchFamily="18" charset="-34"/>
            </a:rPr>
            <a:t>2 areas</a:t>
          </a:r>
          <a:endParaRPr lang="th-TH" sz="2400" b="1" kern="1200" dirty="0">
            <a:latin typeface="Angsana New" pitchFamily="18" charset="-34"/>
            <a:cs typeface="Angsana New" pitchFamily="18" charset="-34"/>
          </a:endParaRPr>
        </a:p>
      </dsp:txBody>
      <dsp:txXfrm rot="-10800000">
        <a:off x="0" y="903840"/>
        <a:ext cx="7191404" cy="319516"/>
      </dsp:txXfrm>
    </dsp:sp>
    <dsp:sp modelId="{BC9FAEF1-6488-4A4D-B674-C712C24D427D}">
      <dsp:nvSpPr>
        <dsp:cNvPr id="0" name=""/>
        <dsp:cNvSpPr/>
      </dsp:nvSpPr>
      <dsp:spPr>
        <a:xfrm>
          <a:off x="0" y="1223357"/>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Municipal area</a:t>
          </a:r>
          <a:endParaRPr lang="th-TH" sz="2400" b="1" kern="1200" dirty="0">
            <a:latin typeface="Angsana New" pitchFamily="18" charset="-34"/>
            <a:cs typeface="Angsana New" pitchFamily="18" charset="-34"/>
          </a:endParaRPr>
        </a:p>
      </dsp:txBody>
      <dsp:txXfrm>
        <a:off x="0" y="1223357"/>
        <a:ext cx="3595701" cy="272180"/>
      </dsp:txXfrm>
    </dsp:sp>
    <dsp:sp modelId="{0541E5F3-8005-43B7-BFF8-A13F95D6A5FC}">
      <dsp:nvSpPr>
        <dsp:cNvPr id="0" name=""/>
        <dsp:cNvSpPr/>
      </dsp:nvSpPr>
      <dsp:spPr>
        <a:xfrm>
          <a:off x="3595702" y="1223357"/>
          <a:ext cx="3595701"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Out of municipal area</a:t>
          </a:r>
          <a:endParaRPr lang="th-TH" sz="2400" b="1" kern="1200" dirty="0">
            <a:latin typeface="Angsana New" pitchFamily="18" charset="-34"/>
            <a:cs typeface="Angsana New" pitchFamily="18" charset="-34"/>
          </a:endParaRPr>
        </a:p>
      </dsp:txBody>
      <dsp:txXfrm>
        <a:off x="3595702" y="1223357"/>
        <a:ext cx="3595701" cy="272180"/>
      </dsp:txXfrm>
    </dsp:sp>
    <dsp:sp modelId="{2C584567-9282-4B14-AF35-58F764FC5EFF}">
      <dsp:nvSpPr>
        <dsp:cNvPr id="0" name=""/>
        <dsp:cNvSpPr/>
      </dsp:nvSpPr>
      <dsp:spPr>
        <a:xfrm rot="10800000">
          <a:off x="0" y="2414"/>
          <a:ext cx="7191404" cy="91030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Stratified sampling into</a:t>
          </a:r>
          <a:r>
            <a:rPr lang="th-TH" sz="2400" b="1" kern="1200" dirty="0">
              <a:latin typeface="Angsana New" pitchFamily="18" charset="-34"/>
              <a:cs typeface="Angsana New" pitchFamily="18" charset="-34"/>
            </a:rPr>
            <a:t> </a:t>
          </a:r>
          <a:r>
            <a:rPr lang="en-US" sz="2400" b="1" kern="1200" dirty="0">
              <a:latin typeface="Angsana New" pitchFamily="18" charset="-34"/>
              <a:cs typeface="Angsana New" pitchFamily="18" charset="-34"/>
            </a:rPr>
            <a:t>4 regions</a:t>
          </a:r>
          <a:endParaRPr lang="th-TH" sz="2400" b="1" kern="1200" dirty="0">
            <a:latin typeface="Angsana New" pitchFamily="18" charset="-34"/>
            <a:cs typeface="Angsana New" pitchFamily="18" charset="-34"/>
          </a:endParaRPr>
        </a:p>
      </dsp:txBody>
      <dsp:txXfrm rot="-10800000">
        <a:off x="0" y="2414"/>
        <a:ext cx="7191404" cy="319516"/>
      </dsp:txXfrm>
    </dsp:sp>
    <dsp:sp modelId="{F52F37ED-6EF6-4D1E-B7A3-5F35C2BA11E3}">
      <dsp:nvSpPr>
        <dsp:cNvPr id="0" name=""/>
        <dsp:cNvSpPr/>
      </dsp:nvSpPr>
      <dsp:spPr>
        <a:xfrm>
          <a:off x="0" y="321930"/>
          <a:ext cx="7191404" cy="2721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SRS 1 Province per region</a:t>
          </a:r>
          <a:endParaRPr lang="th-TH" sz="2400" b="1" kern="1200" dirty="0">
            <a:latin typeface="Angsana New" pitchFamily="18" charset="-34"/>
            <a:cs typeface="Angsana New" pitchFamily="18" charset="-34"/>
          </a:endParaRPr>
        </a:p>
      </dsp:txBody>
      <dsp:txXfrm>
        <a:off x="0" y="321930"/>
        <a:ext cx="7191404" cy="2721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8688D-9187-4BB5-AAA0-7F5C2B0B1997}">
      <dsp:nvSpPr>
        <dsp:cNvPr id="0" name=""/>
        <dsp:cNvSpPr/>
      </dsp:nvSpPr>
      <dsp:spPr>
        <a:xfrm>
          <a:off x="7277512"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02DCF0-295D-424F-BD5F-2A5FDC123575}">
      <dsp:nvSpPr>
        <dsp:cNvPr id="0" name=""/>
        <dsp:cNvSpPr/>
      </dsp:nvSpPr>
      <dsp:spPr>
        <a:xfrm>
          <a:off x="6646385" y="3222131"/>
          <a:ext cx="676847" cy="322117"/>
        </a:xfrm>
        <a:custGeom>
          <a:avLst/>
          <a:gdLst/>
          <a:ahLst/>
          <a:cxnLst/>
          <a:rect l="0" t="0" r="0" b="0"/>
          <a:pathLst>
            <a:path>
              <a:moveTo>
                <a:pt x="0" y="0"/>
              </a:moveTo>
              <a:lnTo>
                <a:pt x="0" y="219513"/>
              </a:lnTo>
              <a:lnTo>
                <a:pt x="676847" y="219513"/>
              </a:lnTo>
              <a:lnTo>
                <a:pt x="676847"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E452AB-6D20-4F04-8753-37576C632EEB}">
      <dsp:nvSpPr>
        <dsp:cNvPr id="0" name=""/>
        <dsp:cNvSpPr/>
      </dsp:nvSpPr>
      <dsp:spPr>
        <a:xfrm>
          <a:off x="5923817"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F1D110-CE30-4EB6-BB36-62BAF6ADE97C}">
      <dsp:nvSpPr>
        <dsp:cNvPr id="0" name=""/>
        <dsp:cNvSpPr/>
      </dsp:nvSpPr>
      <dsp:spPr>
        <a:xfrm>
          <a:off x="5969537" y="3222131"/>
          <a:ext cx="676847" cy="322117"/>
        </a:xfrm>
        <a:custGeom>
          <a:avLst/>
          <a:gdLst/>
          <a:ahLst/>
          <a:cxnLst/>
          <a:rect l="0" t="0" r="0" b="0"/>
          <a:pathLst>
            <a:path>
              <a:moveTo>
                <a:pt x="676847" y="0"/>
              </a:moveTo>
              <a:lnTo>
                <a:pt x="676847" y="219513"/>
              </a:lnTo>
              <a:lnTo>
                <a:pt x="0" y="219513"/>
              </a:lnTo>
              <a:lnTo>
                <a:pt x="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36A944-F250-41C2-9939-55453C273352}">
      <dsp:nvSpPr>
        <dsp:cNvPr id="0" name=""/>
        <dsp:cNvSpPr/>
      </dsp:nvSpPr>
      <dsp:spPr>
        <a:xfrm>
          <a:off x="6600665" y="2196708"/>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23C78E-4A1F-4E53-812E-05904A551D41}">
      <dsp:nvSpPr>
        <dsp:cNvPr id="0" name=""/>
        <dsp:cNvSpPr/>
      </dsp:nvSpPr>
      <dsp:spPr>
        <a:xfrm>
          <a:off x="3938996" y="1171285"/>
          <a:ext cx="2707388" cy="322117"/>
        </a:xfrm>
        <a:custGeom>
          <a:avLst/>
          <a:gdLst/>
          <a:ahLst/>
          <a:cxnLst/>
          <a:rect l="0" t="0" r="0" b="0"/>
          <a:pathLst>
            <a:path>
              <a:moveTo>
                <a:pt x="0" y="0"/>
              </a:moveTo>
              <a:lnTo>
                <a:pt x="0" y="219513"/>
              </a:lnTo>
              <a:lnTo>
                <a:pt x="2707388" y="219513"/>
              </a:lnTo>
              <a:lnTo>
                <a:pt x="2707388" y="3221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A42114-9DD8-403C-BEF9-2C4FF276B8AA}">
      <dsp:nvSpPr>
        <dsp:cNvPr id="0" name=""/>
        <dsp:cNvSpPr/>
      </dsp:nvSpPr>
      <dsp:spPr>
        <a:xfrm>
          <a:off x="4570123"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95947F-DA03-4212-B2CA-68BC41413552}">
      <dsp:nvSpPr>
        <dsp:cNvPr id="0" name=""/>
        <dsp:cNvSpPr/>
      </dsp:nvSpPr>
      <dsp:spPr>
        <a:xfrm>
          <a:off x="3938996" y="3222131"/>
          <a:ext cx="676847" cy="322117"/>
        </a:xfrm>
        <a:custGeom>
          <a:avLst/>
          <a:gdLst/>
          <a:ahLst/>
          <a:cxnLst/>
          <a:rect l="0" t="0" r="0" b="0"/>
          <a:pathLst>
            <a:path>
              <a:moveTo>
                <a:pt x="0" y="0"/>
              </a:moveTo>
              <a:lnTo>
                <a:pt x="0" y="219513"/>
              </a:lnTo>
              <a:lnTo>
                <a:pt x="676847" y="219513"/>
              </a:lnTo>
              <a:lnTo>
                <a:pt x="676847"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E53D2D-1FFB-4A48-BFBD-EB7575E7DA7E}">
      <dsp:nvSpPr>
        <dsp:cNvPr id="0" name=""/>
        <dsp:cNvSpPr/>
      </dsp:nvSpPr>
      <dsp:spPr>
        <a:xfrm>
          <a:off x="3216429"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3E70F1-38D7-4CA1-9475-D9C7757D8C9E}">
      <dsp:nvSpPr>
        <dsp:cNvPr id="0" name=""/>
        <dsp:cNvSpPr/>
      </dsp:nvSpPr>
      <dsp:spPr>
        <a:xfrm>
          <a:off x="3262149" y="3222131"/>
          <a:ext cx="676847" cy="322117"/>
        </a:xfrm>
        <a:custGeom>
          <a:avLst/>
          <a:gdLst/>
          <a:ahLst/>
          <a:cxnLst/>
          <a:rect l="0" t="0" r="0" b="0"/>
          <a:pathLst>
            <a:path>
              <a:moveTo>
                <a:pt x="676847" y="0"/>
              </a:moveTo>
              <a:lnTo>
                <a:pt x="676847" y="219513"/>
              </a:lnTo>
              <a:lnTo>
                <a:pt x="0" y="219513"/>
              </a:lnTo>
              <a:lnTo>
                <a:pt x="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964F40-1DA1-4AA0-A921-3FCFC364106E}">
      <dsp:nvSpPr>
        <dsp:cNvPr id="0" name=""/>
        <dsp:cNvSpPr/>
      </dsp:nvSpPr>
      <dsp:spPr>
        <a:xfrm>
          <a:off x="3893276" y="2196708"/>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C80D89-2B27-4BA7-BDD1-9B4ECB4C1F50}">
      <dsp:nvSpPr>
        <dsp:cNvPr id="0" name=""/>
        <dsp:cNvSpPr/>
      </dsp:nvSpPr>
      <dsp:spPr>
        <a:xfrm>
          <a:off x="3893276" y="1171285"/>
          <a:ext cx="91440" cy="322117"/>
        </a:xfrm>
        <a:custGeom>
          <a:avLst/>
          <a:gdLst/>
          <a:ahLst/>
          <a:cxnLst/>
          <a:rect l="0" t="0" r="0" b="0"/>
          <a:pathLst>
            <a:path>
              <a:moveTo>
                <a:pt x="45720" y="0"/>
              </a:moveTo>
              <a:lnTo>
                <a:pt x="45720" y="3221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37428E-BE1D-4989-9703-DC788F035546}">
      <dsp:nvSpPr>
        <dsp:cNvPr id="0" name=""/>
        <dsp:cNvSpPr/>
      </dsp:nvSpPr>
      <dsp:spPr>
        <a:xfrm>
          <a:off x="1862735"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1C7579-1D2F-4AB6-B1D6-13D9BA7B6779}">
      <dsp:nvSpPr>
        <dsp:cNvPr id="0" name=""/>
        <dsp:cNvSpPr/>
      </dsp:nvSpPr>
      <dsp:spPr>
        <a:xfrm>
          <a:off x="1231607" y="3222131"/>
          <a:ext cx="676847" cy="322117"/>
        </a:xfrm>
        <a:custGeom>
          <a:avLst/>
          <a:gdLst/>
          <a:ahLst/>
          <a:cxnLst/>
          <a:rect l="0" t="0" r="0" b="0"/>
          <a:pathLst>
            <a:path>
              <a:moveTo>
                <a:pt x="0" y="0"/>
              </a:moveTo>
              <a:lnTo>
                <a:pt x="0" y="219513"/>
              </a:lnTo>
              <a:lnTo>
                <a:pt x="676847" y="219513"/>
              </a:lnTo>
              <a:lnTo>
                <a:pt x="676847"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FB0EC6-C9C8-4024-949C-8F01AE3DC4CC}">
      <dsp:nvSpPr>
        <dsp:cNvPr id="0" name=""/>
        <dsp:cNvSpPr/>
      </dsp:nvSpPr>
      <dsp:spPr>
        <a:xfrm>
          <a:off x="509040" y="4247555"/>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5E0C89-912A-4E68-8F44-0CB6CAD0BF16}">
      <dsp:nvSpPr>
        <dsp:cNvPr id="0" name=""/>
        <dsp:cNvSpPr/>
      </dsp:nvSpPr>
      <dsp:spPr>
        <a:xfrm>
          <a:off x="554760" y="3222131"/>
          <a:ext cx="676847" cy="322117"/>
        </a:xfrm>
        <a:custGeom>
          <a:avLst/>
          <a:gdLst/>
          <a:ahLst/>
          <a:cxnLst/>
          <a:rect l="0" t="0" r="0" b="0"/>
          <a:pathLst>
            <a:path>
              <a:moveTo>
                <a:pt x="676847" y="0"/>
              </a:moveTo>
              <a:lnTo>
                <a:pt x="676847" y="219513"/>
              </a:lnTo>
              <a:lnTo>
                <a:pt x="0" y="219513"/>
              </a:lnTo>
              <a:lnTo>
                <a:pt x="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5A7440-9682-475E-988A-3E2D260A0C1B}">
      <dsp:nvSpPr>
        <dsp:cNvPr id="0" name=""/>
        <dsp:cNvSpPr/>
      </dsp:nvSpPr>
      <dsp:spPr>
        <a:xfrm>
          <a:off x="1185887" y="2196708"/>
          <a:ext cx="91440" cy="322117"/>
        </a:xfrm>
        <a:custGeom>
          <a:avLst/>
          <a:gdLst/>
          <a:ahLst/>
          <a:cxnLst/>
          <a:rect l="0" t="0" r="0" b="0"/>
          <a:pathLst>
            <a:path>
              <a:moveTo>
                <a:pt x="45720" y="0"/>
              </a:moveTo>
              <a:lnTo>
                <a:pt x="45720" y="32211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8762545-DA11-417D-A111-790464E0AF0A}">
      <dsp:nvSpPr>
        <dsp:cNvPr id="0" name=""/>
        <dsp:cNvSpPr/>
      </dsp:nvSpPr>
      <dsp:spPr>
        <a:xfrm>
          <a:off x="1231607" y="1171285"/>
          <a:ext cx="2707388" cy="322117"/>
        </a:xfrm>
        <a:custGeom>
          <a:avLst/>
          <a:gdLst/>
          <a:ahLst/>
          <a:cxnLst/>
          <a:rect l="0" t="0" r="0" b="0"/>
          <a:pathLst>
            <a:path>
              <a:moveTo>
                <a:pt x="2707388" y="0"/>
              </a:moveTo>
              <a:lnTo>
                <a:pt x="2707388" y="219513"/>
              </a:lnTo>
              <a:lnTo>
                <a:pt x="0" y="219513"/>
              </a:lnTo>
              <a:lnTo>
                <a:pt x="0" y="3221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54F8A9E-84BF-479B-8DE7-ED5F563D7BE3}">
      <dsp:nvSpPr>
        <dsp:cNvPr id="0" name=""/>
        <dsp:cNvSpPr/>
      </dsp:nvSpPr>
      <dsp:spPr>
        <a:xfrm>
          <a:off x="3071831" y="467979"/>
          <a:ext cx="1734329"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3999CB-DAF1-4843-A518-A09949F0F6E6}">
      <dsp:nvSpPr>
        <dsp:cNvPr id="0" name=""/>
        <dsp:cNvSpPr/>
      </dsp:nvSpPr>
      <dsp:spPr>
        <a:xfrm>
          <a:off x="3194894" y="584889"/>
          <a:ext cx="1734329"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กรุงเทพมหานคร</a:t>
          </a:r>
        </a:p>
      </dsp:txBody>
      <dsp:txXfrm>
        <a:off x="3215493" y="605488"/>
        <a:ext cx="1693131" cy="662107"/>
      </dsp:txXfrm>
    </dsp:sp>
    <dsp:sp modelId="{D947E9D6-0137-41B4-BB54-664A60F2856E}">
      <dsp:nvSpPr>
        <dsp:cNvPr id="0" name=""/>
        <dsp:cNvSpPr/>
      </dsp:nvSpPr>
      <dsp:spPr>
        <a:xfrm>
          <a:off x="677823" y="1493402"/>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0563CC-E8BE-4BC1-8065-1B5A2471F55E}">
      <dsp:nvSpPr>
        <dsp:cNvPr id="0" name=""/>
        <dsp:cNvSpPr/>
      </dsp:nvSpPr>
      <dsp:spPr>
        <a:xfrm>
          <a:off x="800886" y="161031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ชั้นใน</a:t>
          </a:r>
        </a:p>
      </dsp:txBody>
      <dsp:txXfrm>
        <a:off x="821485" y="1630911"/>
        <a:ext cx="1066370" cy="662107"/>
      </dsp:txXfrm>
    </dsp:sp>
    <dsp:sp modelId="{6B743F2E-09C9-4318-B4CB-0FF6F6CBB359}">
      <dsp:nvSpPr>
        <dsp:cNvPr id="0" name=""/>
        <dsp:cNvSpPr/>
      </dsp:nvSpPr>
      <dsp:spPr>
        <a:xfrm>
          <a:off x="305564" y="2518826"/>
          <a:ext cx="1852086"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738CDD-F0FA-4857-86D8-632C92B4001E}">
      <dsp:nvSpPr>
        <dsp:cNvPr id="0" name=""/>
        <dsp:cNvSpPr/>
      </dsp:nvSpPr>
      <dsp:spPr>
        <a:xfrm>
          <a:off x="428627" y="2635736"/>
          <a:ext cx="1852086"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เขตบางซื่อ(ศูนย์ </a:t>
          </a:r>
          <a:r>
            <a:rPr lang="en-US" sz="2400" b="1" kern="1200" dirty="0">
              <a:latin typeface="Angsana New" pitchFamily="18" charset="-34"/>
              <a:cs typeface="Angsana New" pitchFamily="18" charset="-34"/>
            </a:rPr>
            <a:t>3</a:t>
          </a:r>
          <a:r>
            <a:rPr lang="th-TH" sz="2400" b="1" kern="1200" dirty="0">
              <a:latin typeface="Angsana New" pitchFamily="18" charset="-34"/>
              <a:cs typeface="Angsana New" pitchFamily="18" charset="-34"/>
            </a:rPr>
            <a:t>)</a:t>
          </a:r>
        </a:p>
      </dsp:txBody>
      <dsp:txXfrm>
        <a:off x="449226" y="2656335"/>
        <a:ext cx="1810888" cy="662107"/>
      </dsp:txXfrm>
    </dsp:sp>
    <dsp:sp modelId="{B423F10E-CF40-498E-93ED-9A0BF658732E}">
      <dsp:nvSpPr>
        <dsp:cNvPr id="0" name=""/>
        <dsp:cNvSpPr/>
      </dsp:nvSpPr>
      <dsp:spPr>
        <a:xfrm>
          <a:off x="976"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AB7A22-DCA6-4931-89A8-C5509C2A0A68}">
      <dsp:nvSpPr>
        <dsp:cNvPr id="0" name=""/>
        <dsp:cNvSpPr/>
      </dsp:nvSpPr>
      <dsp:spPr>
        <a:xfrm>
          <a:off x="124039"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ชุมชนที่มีโครงการ</a:t>
          </a:r>
        </a:p>
      </dsp:txBody>
      <dsp:txXfrm>
        <a:off x="144638" y="3681758"/>
        <a:ext cx="1066370" cy="662107"/>
      </dsp:txXfrm>
    </dsp:sp>
    <dsp:sp modelId="{8BBE69CE-D967-4237-964C-4F4976C45CC8}">
      <dsp:nvSpPr>
        <dsp:cNvPr id="0" name=""/>
        <dsp:cNvSpPr/>
      </dsp:nvSpPr>
      <dsp:spPr>
        <a:xfrm>
          <a:off x="976"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7D76D1-562E-4918-BFC1-4F1F5C4FC0C1}">
      <dsp:nvSpPr>
        <dsp:cNvPr id="0" name=""/>
        <dsp:cNvSpPr/>
      </dsp:nvSpPr>
      <dsp:spPr>
        <a:xfrm>
          <a:off x="124039"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ngsana New" pitchFamily="18" charset="-34"/>
              <a:cs typeface="Angsana New" pitchFamily="18" charset="-34"/>
            </a:rPr>
            <a:t>50 </a:t>
          </a:r>
          <a:r>
            <a:rPr lang="th-TH" sz="2400" b="1" kern="1200" dirty="0">
              <a:latin typeface="Angsana New" pitchFamily="18" charset="-34"/>
              <a:cs typeface="Angsana New" pitchFamily="18" charset="-34"/>
            </a:rPr>
            <a:t>ราย</a:t>
          </a:r>
        </a:p>
      </dsp:txBody>
      <dsp:txXfrm>
        <a:off x="144638" y="4707181"/>
        <a:ext cx="1066370" cy="662107"/>
      </dsp:txXfrm>
    </dsp:sp>
    <dsp:sp modelId="{422DA4FB-2028-4832-A7D0-42620369C3C1}">
      <dsp:nvSpPr>
        <dsp:cNvPr id="0" name=""/>
        <dsp:cNvSpPr/>
      </dsp:nvSpPr>
      <dsp:spPr>
        <a:xfrm>
          <a:off x="1354670"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24B928-CD45-49A4-A550-1EC3170ECBC9}">
      <dsp:nvSpPr>
        <dsp:cNvPr id="0" name=""/>
        <dsp:cNvSpPr/>
      </dsp:nvSpPr>
      <dsp:spPr>
        <a:xfrm>
          <a:off x="1477734"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ชุมชนที่ไม่มีโครงการ</a:t>
          </a:r>
        </a:p>
      </dsp:txBody>
      <dsp:txXfrm>
        <a:off x="1498333" y="3681758"/>
        <a:ext cx="1066370" cy="662107"/>
      </dsp:txXfrm>
    </dsp:sp>
    <dsp:sp modelId="{CF4FFE00-D8F2-4B09-8852-587C0589DB9A}">
      <dsp:nvSpPr>
        <dsp:cNvPr id="0" name=""/>
        <dsp:cNvSpPr/>
      </dsp:nvSpPr>
      <dsp:spPr>
        <a:xfrm>
          <a:off x="1354670"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65ACE6-3171-4B2A-BF47-983CF6B51710}">
      <dsp:nvSpPr>
        <dsp:cNvPr id="0" name=""/>
        <dsp:cNvSpPr/>
      </dsp:nvSpPr>
      <dsp:spPr>
        <a:xfrm>
          <a:off x="1477734"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 </a:t>
          </a:r>
          <a:r>
            <a:rPr lang="en-US" sz="2400" b="1" kern="1200" dirty="0">
              <a:latin typeface="Angsana New" pitchFamily="18" charset="-34"/>
              <a:cs typeface="Angsana New" pitchFamily="18" charset="-34"/>
            </a:rPr>
            <a:t>50 </a:t>
          </a:r>
          <a:r>
            <a:rPr lang="th-TH" sz="2400" b="1" kern="1200" dirty="0">
              <a:latin typeface="Angsana New" pitchFamily="18" charset="-34"/>
              <a:cs typeface="Angsana New" pitchFamily="18" charset="-34"/>
            </a:rPr>
            <a:t>ราย</a:t>
          </a:r>
        </a:p>
      </dsp:txBody>
      <dsp:txXfrm>
        <a:off x="1498333" y="4707181"/>
        <a:ext cx="1066370" cy="662107"/>
      </dsp:txXfrm>
    </dsp:sp>
    <dsp:sp modelId="{A7F13688-8868-4E8B-9DA8-BBFF9A225354}">
      <dsp:nvSpPr>
        <dsp:cNvPr id="0" name=""/>
        <dsp:cNvSpPr/>
      </dsp:nvSpPr>
      <dsp:spPr>
        <a:xfrm>
          <a:off x="3385212" y="1493402"/>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83C934-7453-49F3-87DC-7617A8C86A0D}">
      <dsp:nvSpPr>
        <dsp:cNvPr id="0" name=""/>
        <dsp:cNvSpPr/>
      </dsp:nvSpPr>
      <dsp:spPr>
        <a:xfrm>
          <a:off x="3508275" y="161031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ชั้นกลาง</a:t>
          </a:r>
        </a:p>
      </dsp:txBody>
      <dsp:txXfrm>
        <a:off x="3528874" y="1630911"/>
        <a:ext cx="1066370" cy="662107"/>
      </dsp:txXfrm>
    </dsp:sp>
    <dsp:sp modelId="{1AD53FA5-9867-4715-92EA-F54AAC945783}">
      <dsp:nvSpPr>
        <dsp:cNvPr id="0" name=""/>
        <dsp:cNvSpPr/>
      </dsp:nvSpPr>
      <dsp:spPr>
        <a:xfrm>
          <a:off x="3000393" y="2518826"/>
          <a:ext cx="1877206"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C14B5C-0DF4-4DF9-9BBF-3B8BA26932E1}">
      <dsp:nvSpPr>
        <dsp:cNvPr id="0" name=""/>
        <dsp:cNvSpPr/>
      </dsp:nvSpPr>
      <dsp:spPr>
        <a:xfrm>
          <a:off x="3123456" y="2635736"/>
          <a:ext cx="1877206"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เขตราษฎร์บูรณะ (ศูนย์ </a:t>
          </a:r>
          <a:r>
            <a:rPr lang="en-US" sz="2400" b="1" kern="1200" dirty="0">
              <a:latin typeface="Angsana New" pitchFamily="18" charset="-34"/>
              <a:cs typeface="Angsana New" pitchFamily="18" charset="-34"/>
            </a:rPr>
            <a:t>58</a:t>
          </a:r>
          <a:r>
            <a:rPr lang="th-TH" sz="2400" b="1" kern="1200" dirty="0">
              <a:latin typeface="Angsana New" pitchFamily="18" charset="-34"/>
              <a:cs typeface="Angsana New" pitchFamily="18" charset="-34"/>
            </a:rPr>
            <a:t>)</a:t>
          </a:r>
        </a:p>
      </dsp:txBody>
      <dsp:txXfrm>
        <a:off x="3144055" y="2656335"/>
        <a:ext cx="1836008" cy="662107"/>
      </dsp:txXfrm>
    </dsp:sp>
    <dsp:sp modelId="{6779C149-226B-4481-9991-04332A0AC9DB}">
      <dsp:nvSpPr>
        <dsp:cNvPr id="0" name=""/>
        <dsp:cNvSpPr/>
      </dsp:nvSpPr>
      <dsp:spPr>
        <a:xfrm>
          <a:off x="2708365"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913B50-7C44-4CA3-BC8E-29B11CB97DBB}">
      <dsp:nvSpPr>
        <dsp:cNvPr id="0" name=""/>
        <dsp:cNvSpPr/>
      </dsp:nvSpPr>
      <dsp:spPr>
        <a:xfrm>
          <a:off x="2831428"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ชุมชนที่มีโครงการ</a:t>
          </a:r>
        </a:p>
      </dsp:txBody>
      <dsp:txXfrm>
        <a:off x="2852027" y="3681758"/>
        <a:ext cx="1066370" cy="662107"/>
      </dsp:txXfrm>
    </dsp:sp>
    <dsp:sp modelId="{4076FBCC-3259-45CE-B657-75FF3F6D1C4F}">
      <dsp:nvSpPr>
        <dsp:cNvPr id="0" name=""/>
        <dsp:cNvSpPr/>
      </dsp:nvSpPr>
      <dsp:spPr>
        <a:xfrm>
          <a:off x="2708365"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8404A8-C47C-4664-859B-A83697FFE5ED}">
      <dsp:nvSpPr>
        <dsp:cNvPr id="0" name=""/>
        <dsp:cNvSpPr/>
      </dsp:nvSpPr>
      <dsp:spPr>
        <a:xfrm>
          <a:off x="2831428"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 </a:t>
          </a:r>
          <a:r>
            <a:rPr lang="en-US" sz="2400" b="1" kern="1200" dirty="0">
              <a:latin typeface="Angsana New" pitchFamily="18" charset="-34"/>
              <a:cs typeface="Angsana New" pitchFamily="18" charset="-34"/>
            </a:rPr>
            <a:t>50 </a:t>
          </a:r>
          <a:r>
            <a:rPr lang="th-TH" sz="2400" b="1" kern="1200" dirty="0">
              <a:latin typeface="Angsana New" pitchFamily="18" charset="-34"/>
              <a:cs typeface="Angsana New" pitchFamily="18" charset="-34"/>
            </a:rPr>
            <a:t>ราย</a:t>
          </a:r>
        </a:p>
      </dsp:txBody>
      <dsp:txXfrm>
        <a:off x="2852027" y="4707181"/>
        <a:ext cx="1066370" cy="662107"/>
      </dsp:txXfrm>
    </dsp:sp>
    <dsp:sp modelId="{CA817B5E-7546-4A5E-836C-70BD221C93AF}">
      <dsp:nvSpPr>
        <dsp:cNvPr id="0" name=""/>
        <dsp:cNvSpPr/>
      </dsp:nvSpPr>
      <dsp:spPr>
        <a:xfrm>
          <a:off x="4062059"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08C640-8F44-455F-B2DF-679DF9BBE615}">
      <dsp:nvSpPr>
        <dsp:cNvPr id="0" name=""/>
        <dsp:cNvSpPr/>
      </dsp:nvSpPr>
      <dsp:spPr>
        <a:xfrm>
          <a:off x="4185122"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ชุมชนที่ไม่มีโครงการ</a:t>
          </a:r>
        </a:p>
      </dsp:txBody>
      <dsp:txXfrm>
        <a:off x="4205721" y="3681758"/>
        <a:ext cx="1066370" cy="662107"/>
      </dsp:txXfrm>
    </dsp:sp>
    <dsp:sp modelId="{367601FF-A000-4425-BA7A-21468CBCA154}">
      <dsp:nvSpPr>
        <dsp:cNvPr id="0" name=""/>
        <dsp:cNvSpPr/>
      </dsp:nvSpPr>
      <dsp:spPr>
        <a:xfrm>
          <a:off x="4062059"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D15749-33EA-4BD9-A0AA-C087C64E368D}">
      <dsp:nvSpPr>
        <dsp:cNvPr id="0" name=""/>
        <dsp:cNvSpPr/>
      </dsp:nvSpPr>
      <dsp:spPr>
        <a:xfrm>
          <a:off x="4185122"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 </a:t>
          </a:r>
          <a:r>
            <a:rPr lang="en-US" sz="2400" b="1" kern="1200" dirty="0">
              <a:latin typeface="Angsana New" pitchFamily="18" charset="-34"/>
              <a:cs typeface="Angsana New" pitchFamily="18" charset="-34"/>
            </a:rPr>
            <a:t>50 </a:t>
          </a:r>
          <a:r>
            <a:rPr lang="th-TH" sz="2400" b="1" kern="1200" dirty="0">
              <a:latin typeface="Angsana New" pitchFamily="18" charset="-34"/>
              <a:cs typeface="Angsana New" pitchFamily="18" charset="-34"/>
            </a:rPr>
            <a:t>ราย</a:t>
          </a:r>
        </a:p>
      </dsp:txBody>
      <dsp:txXfrm>
        <a:off x="4205721" y="4707181"/>
        <a:ext cx="1066370" cy="662107"/>
      </dsp:txXfrm>
    </dsp:sp>
    <dsp:sp modelId="{6BF72157-4084-4A15-A656-1069AD6523D8}">
      <dsp:nvSpPr>
        <dsp:cNvPr id="0" name=""/>
        <dsp:cNvSpPr/>
      </dsp:nvSpPr>
      <dsp:spPr>
        <a:xfrm>
          <a:off x="6092600" y="1493402"/>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DFC843-122B-437C-B722-8D4FC5710A37}">
      <dsp:nvSpPr>
        <dsp:cNvPr id="0" name=""/>
        <dsp:cNvSpPr/>
      </dsp:nvSpPr>
      <dsp:spPr>
        <a:xfrm>
          <a:off x="6215664" y="161031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ชั้นนอก</a:t>
          </a:r>
        </a:p>
      </dsp:txBody>
      <dsp:txXfrm>
        <a:off x="6236263" y="1630911"/>
        <a:ext cx="1066370" cy="662107"/>
      </dsp:txXfrm>
    </dsp:sp>
    <dsp:sp modelId="{1E216CC7-9B42-42C5-9C98-3D5B4954C12F}">
      <dsp:nvSpPr>
        <dsp:cNvPr id="0" name=""/>
        <dsp:cNvSpPr/>
      </dsp:nvSpPr>
      <dsp:spPr>
        <a:xfrm>
          <a:off x="5663418" y="2518826"/>
          <a:ext cx="1965933"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A0D51-415B-4455-B119-8B72E81438D7}">
      <dsp:nvSpPr>
        <dsp:cNvPr id="0" name=""/>
        <dsp:cNvSpPr/>
      </dsp:nvSpPr>
      <dsp:spPr>
        <a:xfrm>
          <a:off x="5786481" y="2635736"/>
          <a:ext cx="1965933"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เขตตลิ่งชัน </a:t>
          </a:r>
        </a:p>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(ศูนย์ </a:t>
          </a:r>
          <a:r>
            <a:rPr lang="en-US" sz="2400" b="1" kern="1200" dirty="0">
              <a:latin typeface="Angsana New" pitchFamily="18" charset="-34"/>
              <a:cs typeface="Angsana New" pitchFamily="18" charset="-34"/>
            </a:rPr>
            <a:t>49</a:t>
          </a:r>
          <a:r>
            <a:rPr lang="th-TH" sz="2400" b="1" kern="1200" dirty="0">
              <a:latin typeface="Angsana New" pitchFamily="18" charset="-34"/>
              <a:cs typeface="Angsana New" pitchFamily="18" charset="-34"/>
            </a:rPr>
            <a:t>)</a:t>
          </a:r>
        </a:p>
      </dsp:txBody>
      <dsp:txXfrm>
        <a:off x="5807080" y="2656335"/>
        <a:ext cx="1924735" cy="662107"/>
      </dsp:txXfrm>
    </dsp:sp>
    <dsp:sp modelId="{C612685A-D526-424D-A911-4FA4DD894A50}">
      <dsp:nvSpPr>
        <dsp:cNvPr id="0" name=""/>
        <dsp:cNvSpPr/>
      </dsp:nvSpPr>
      <dsp:spPr>
        <a:xfrm>
          <a:off x="5415753"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F468D-FE56-47B8-B614-61BA67D300C1}">
      <dsp:nvSpPr>
        <dsp:cNvPr id="0" name=""/>
        <dsp:cNvSpPr/>
      </dsp:nvSpPr>
      <dsp:spPr>
        <a:xfrm>
          <a:off x="5538816"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ชุมชนที่มีโครงการ</a:t>
          </a:r>
        </a:p>
      </dsp:txBody>
      <dsp:txXfrm>
        <a:off x="5559415" y="3681758"/>
        <a:ext cx="1066370" cy="662107"/>
      </dsp:txXfrm>
    </dsp:sp>
    <dsp:sp modelId="{85C4CE3E-2D6F-4417-9505-0D81BD44E3C4}">
      <dsp:nvSpPr>
        <dsp:cNvPr id="0" name=""/>
        <dsp:cNvSpPr/>
      </dsp:nvSpPr>
      <dsp:spPr>
        <a:xfrm>
          <a:off x="5415753"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F53A66-1814-40B5-8F45-9E6134C2F38D}">
      <dsp:nvSpPr>
        <dsp:cNvPr id="0" name=""/>
        <dsp:cNvSpPr/>
      </dsp:nvSpPr>
      <dsp:spPr>
        <a:xfrm>
          <a:off x="5538816"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a:latin typeface="Angsana New" pitchFamily="18" charset="-34"/>
              <a:cs typeface="Angsana New" pitchFamily="18" charset="-34"/>
            </a:rPr>
            <a:t> </a:t>
          </a:r>
          <a:r>
            <a:rPr lang="en-US" sz="2400" b="1" kern="1200">
              <a:latin typeface="Angsana New" pitchFamily="18" charset="-34"/>
              <a:cs typeface="Angsana New" pitchFamily="18" charset="-34"/>
            </a:rPr>
            <a:t>50 </a:t>
          </a:r>
          <a:r>
            <a:rPr lang="th-TH" sz="2400" b="1" kern="1200">
              <a:latin typeface="Angsana New" pitchFamily="18" charset="-34"/>
              <a:cs typeface="Angsana New" pitchFamily="18" charset="-34"/>
            </a:rPr>
            <a:t>ราย</a:t>
          </a:r>
          <a:endParaRPr lang="th-TH" sz="2400" b="1" kern="1200" dirty="0">
            <a:latin typeface="Angsana New" pitchFamily="18" charset="-34"/>
            <a:cs typeface="Angsana New" pitchFamily="18" charset="-34"/>
          </a:endParaRPr>
        </a:p>
      </dsp:txBody>
      <dsp:txXfrm>
        <a:off x="5559415" y="4707181"/>
        <a:ext cx="1066370" cy="662107"/>
      </dsp:txXfrm>
    </dsp:sp>
    <dsp:sp modelId="{17E965C7-8B20-40DB-AFB6-4D9D55572E85}">
      <dsp:nvSpPr>
        <dsp:cNvPr id="0" name=""/>
        <dsp:cNvSpPr/>
      </dsp:nvSpPr>
      <dsp:spPr>
        <a:xfrm>
          <a:off x="6769448" y="3544249"/>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7CC204-9399-44ED-9ECB-B6A5C73A10B0}">
      <dsp:nvSpPr>
        <dsp:cNvPr id="0" name=""/>
        <dsp:cNvSpPr/>
      </dsp:nvSpPr>
      <dsp:spPr>
        <a:xfrm>
          <a:off x="6892511" y="3661159"/>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dirty="0">
              <a:latin typeface="Angsana New" pitchFamily="18" charset="-34"/>
              <a:cs typeface="Angsana New" pitchFamily="18" charset="-34"/>
            </a:rPr>
            <a:t>ชุมชนที่ไม่มีโครงการ</a:t>
          </a:r>
        </a:p>
      </dsp:txBody>
      <dsp:txXfrm>
        <a:off x="6913110" y="3681758"/>
        <a:ext cx="1066370" cy="662107"/>
      </dsp:txXfrm>
    </dsp:sp>
    <dsp:sp modelId="{68527BF2-1C2C-4BE5-8BDB-E8A94BB4069B}">
      <dsp:nvSpPr>
        <dsp:cNvPr id="0" name=""/>
        <dsp:cNvSpPr/>
      </dsp:nvSpPr>
      <dsp:spPr>
        <a:xfrm>
          <a:off x="6769448" y="4569673"/>
          <a:ext cx="1107568" cy="7033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B41BC8-994E-464D-9518-4637A34BC181}">
      <dsp:nvSpPr>
        <dsp:cNvPr id="0" name=""/>
        <dsp:cNvSpPr/>
      </dsp:nvSpPr>
      <dsp:spPr>
        <a:xfrm>
          <a:off x="6892511" y="4686582"/>
          <a:ext cx="1107568" cy="7033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h-TH" sz="2400" b="1" kern="1200">
              <a:latin typeface="Angsana New" pitchFamily="18" charset="-34"/>
              <a:cs typeface="Angsana New" pitchFamily="18" charset="-34"/>
            </a:rPr>
            <a:t> </a:t>
          </a:r>
          <a:r>
            <a:rPr lang="en-US" sz="2400" b="1" kern="1200">
              <a:latin typeface="Angsana New" pitchFamily="18" charset="-34"/>
              <a:cs typeface="Angsana New" pitchFamily="18" charset="-34"/>
            </a:rPr>
            <a:t>50 </a:t>
          </a:r>
          <a:r>
            <a:rPr lang="th-TH" sz="2400" b="1" kern="1200">
              <a:latin typeface="Angsana New" pitchFamily="18" charset="-34"/>
              <a:cs typeface="Angsana New" pitchFamily="18" charset="-34"/>
            </a:rPr>
            <a:t>ราย</a:t>
          </a:r>
          <a:endParaRPr lang="th-TH" sz="2400" b="1" kern="1200" dirty="0">
            <a:latin typeface="Angsana New" pitchFamily="18" charset="-34"/>
            <a:cs typeface="Angsana New" pitchFamily="18" charset="-34"/>
          </a:endParaRPr>
        </a:p>
      </dsp:txBody>
      <dsp:txXfrm>
        <a:off x="6913110" y="4707181"/>
        <a:ext cx="1066370" cy="662107"/>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3177" tIns="46589" rIns="93177" bIns="46589" rtlCol="0"/>
          <a:lstStyle>
            <a:lvl1pPr algn="l">
              <a:defRPr sz="1200"/>
            </a:lvl1pPr>
          </a:lstStyle>
          <a:p>
            <a:endParaRPr lang="th-TH"/>
          </a:p>
        </p:txBody>
      </p:sp>
      <p:sp>
        <p:nvSpPr>
          <p:cNvPr id="3" name="Date Placeholder 2"/>
          <p:cNvSpPr>
            <a:spLocks noGrp="1"/>
          </p:cNvSpPr>
          <p:nvPr>
            <p:ph type="dt" sz="quarter" idx="1"/>
          </p:nvPr>
        </p:nvSpPr>
        <p:spPr>
          <a:xfrm>
            <a:off x="3850443" y="0"/>
            <a:ext cx="2945659" cy="496332"/>
          </a:xfrm>
          <a:prstGeom prst="rect">
            <a:avLst/>
          </a:prstGeom>
        </p:spPr>
        <p:txBody>
          <a:bodyPr vert="horz" lIns="93177" tIns="46589" rIns="93177" bIns="46589" rtlCol="0"/>
          <a:lstStyle>
            <a:lvl1pPr algn="r">
              <a:defRPr sz="1200"/>
            </a:lvl1pPr>
          </a:lstStyle>
          <a:p>
            <a:fld id="{FAF4FFB7-8DFB-4D35-AE69-D5FE33BD1164}" type="datetimeFigureOut">
              <a:rPr lang="th-TH" smtClean="0"/>
              <a:t>27/12/65</a:t>
            </a:fld>
            <a:endParaRPr lang="th-TH"/>
          </a:p>
        </p:txBody>
      </p:sp>
      <p:sp>
        <p:nvSpPr>
          <p:cNvPr id="4" name="Footer Placeholder 3"/>
          <p:cNvSpPr>
            <a:spLocks noGrp="1"/>
          </p:cNvSpPr>
          <p:nvPr>
            <p:ph type="ftr" sz="quarter" idx="2"/>
          </p:nvPr>
        </p:nvSpPr>
        <p:spPr>
          <a:xfrm>
            <a:off x="0" y="9428584"/>
            <a:ext cx="2945659" cy="496332"/>
          </a:xfrm>
          <a:prstGeom prst="rect">
            <a:avLst/>
          </a:prstGeom>
        </p:spPr>
        <p:txBody>
          <a:bodyPr vert="horz" lIns="93177" tIns="46589" rIns="93177" bIns="46589" rtlCol="0" anchor="b"/>
          <a:lstStyle>
            <a:lvl1pPr algn="l">
              <a:defRPr sz="1200"/>
            </a:lvl1pPr>
          </a:lstStyle>
          <a:p>
            <a:endParaRPr lang="th-TH"/>
          </a:p>
        </p:txBody>
      </p:sp>
      <p:sp>
        <p:nvSpPr>
          <p:cNvPr id="5" name="Slide Number Placeholder 4"/>
          <p:cNvSpPr>
            <a:spLocks noGrp="1"/>
          </p:cNvSpPr>
          <p:nvPr>
            <p:ph type="sldNum" sz="quarter" idx="3"/>
          </p:nvPr>
        </p:nvSpPr>
        <p:spPr>
          <a:xfrm>
            <a:off x="3850443" y="9428584"/>
            <a:ext cx="2945659" cy="496332"/>
          </a:xfrm>
          <a:prstGeom prst="rect">
            <a:avLst/>
          </a:prstGeom>
        </p:spPr>
        <p:txBody>
          <a:bodyPr vert="horz" lIns="93177" tIns="46589" rIns="93177" bIns="46589" rtlCol="0" anchor="b"/>
          <a:lstStyle>
            <a:lvl1pPr algn="r">
              <a:defRPr sz="1200"/>
            </a:lvl1pPr>
          </a:lstStyle>
          <a:p>
            <a:fld id="{86C8D6AF-FA2C-4266-8D93-983E81106549}" type="slidenum">
              <a:rPr lang="th-TH" smtClean="0"/>
              <a:t>‹#›</a:t>
            </a:fld>
            <a:endParaRPr lang="th-TH"/>
          </a:p>
        </p:txBody>
      </p:sp>
    </p:spTree>
    <p:extLst>
      <p:ext uri="{BB962C8B-B14F-4D97-AF65-F5344CB8AC3E}">
        <p14:creationId xmlns:p14="http://schemas.microsoft.com/office/powerpoint/2010/main" val="29237509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3177" tIns="46589" rIns="93177" bIns="46589" rtlCol="0"/>
          <a:lstStyle>
            <a:lvl1pPr algn="l">
              <a:defRPr sz="1200"/>
            </a:lvl1pPr>
          </a:lstStyle>
          <a:p>
            <a:endParaRPr lang="th-TH"/>
          </a:p>
        </p:txBody>
      </p:sp>
      <p:sp>
        <p:nvSpPr>
          <p:cNvPr id="3" name="Date Placeholder 2"/>
          <p:cNvSpPr>
            <a:spLocks noGrp="1"/>
          </p:cNvSpPr>
          <p:nvPr>
            <p:ph type="dt" idx="1"/>
          </p:nvPr>
        </p:nvSpPr>
        <p:spPr>
          <a:xfrm>
            <a:off x="3850443" y="0"/>
            <a:ext cx="2945659" cy="496332"/>
          </a:xfrm>
          <a:prstGeom prst="rect">
            <a:avLst/>
          </a:prstGeom>
        </p:spPr>
        <p:txBody>
          <a:bodyPr vert="horz" lIns="93177" tIns="46589" rIns="93177" bIns="46589" rtlCol="0"/>
          <a:lstStyle>
            <a:lvl1pPr algn="r">
              <a:defRPr sz="1200"/>
            </a:lvl1pPr>
          </a:lstStyle>
          <a:p>
            <a:fld id="{C6DB0057-2588-4B38-A37C-4ED4A2D727DC}" type="datetimeFigureOut">
              <a:rPr lang="th-TH" smtClean="0"/>
              <a:t>27/12/65</a:t>
            </a:fld>
            <a:endParaRPr lang="th-TH"/>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3177" tIns="46589" rIns="93177" bIns="46589" rtlCol="0" anchor="ctr"/>
          <a:lstStyle/>
          <a:p>
            <a:endParaRPr lang="th-TH"/>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9428584"/>
            <a:ext cx="2945659" cy="496332"/>
          </a:xfrm>
          <a:prstGeom prst="rect">
            <a:avLst/>
          </a:prstGeom>
        </p:spPr>
        <p:txBody>
          <a:bodyPr vert="horz" lIns="93177" tIns="46589" rIns="93177" bIns="46589"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428584"/>
            <a:ext cx="2945659" cy="496332"/>
          </a:xfrm>
          <a:prstGeom prst="rect">
            <a:avLst/>
          </a:prstGeom>
        </p:spPr>
        <p:txBody>
          <a:bodyPr vert="horz" lIns="93177" tIns="46589" rIns="93177" bIns="46589" rtlCol="0" anchor="b"/>
          <a:lstStyle>
            <a:lvl1pPr algn="r">
              <a:defRPr sz="1200"/>
            </a:lvl1pPr>
          </a:lstStyle>
          <a:p>
            <a:fld id="{855992FA-1508-4DBC-8230-71B49CAC6A68}" type="slidenum">
              <a:rPr lang="th-TH" smtClean="0"/>
              <a:t>‹#›</a:t>
            </a:fld>
            <a:endParaRPr lang="th-TH"/>
          </a:p>
        </p:txBody>
      </p:sp>
    </p:spTree>
    <p:extLst>
      <p:ext uri="{BB962C8B-B14F-4D97-AF65-F5344CB8AC3E}">
        <p14:creationId xmlns:p14="http://schemas.microsoft.com/office/powerpoint/2010/main" val="132505858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855992FA-1508-4DBC-8230-71B49CAC6A68}" type="slidenum">
              <a:rPr lang="th-TH" smtClean="0"/>
              <a:t>3</a:t>
            </a:fld>
            <a:endParaRPr lang="th-TH"/>
          </a:p>
        </p:txBody>
      </p:sp>
    </p:spTree>
    <p:extLst>
      <p:ext uri="{BB962C8B-B14F-4D97-AF65-F5344CB8AC3E}">
        <p14:creationId xmlns:p14="http://schemas.microsoft.com/office/powerpoint/2010/main" val="664881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a:t>
            </a:r>
            <a:endParaRPr lang="th-TH" dirty="0"/>
          </a:p>
        </p:txBody>
      </p:sp>
      <p:sp>
        <p:nvSpPr>
          <p:cNvPr id="4" name="Slide Number Placeholder 3"/>
          <p:cNvSpPr>
            <a:spLocks noGrp="1"/>
          </p:cNvSpPr>
          <p:nvPr>
            <p:ph type="sldNum" sz="quarter" idx="10"/>
          </p:nvPr>
        </p:nvSpPr>
        <p:spPr/>
        <p:txBody>
          <a:bodyPr/>
          <a:lstStyle/>
          <a:p>
            <a:fld id="{855992FA-1508-4DBC-8230-71B49CAC6A68}" type="slidenum">
              <a:rPr lang="th-TH" smtClean="0"/>
              <a:t>11</a:t>
            </a:fld>
            <a:endParaRPr lang="th-TH"/>
          </a:p>
        </p:txBody>
      </p:sp>
    </p:spTree>
    <p:extLst>
      <p:ext uri="{BB962C8B-B14F-4D97-AF65-F5344CB8AC3E}">
        <p14:creationId xmlns:p14="http://schemas.microsoft.com/office/powerpoint/2010/main" val="142220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latin typeface="Angsana New" pitchFamily="18" charset="-34"/>
                <a:cs typeface="Angsana New" pitchFamily="18" charset="-34"/>
              </a:rPr>
              <a:t>SD </a:t>
            </a:r>
            <a:r>
              <a:rPr lang="th-TH" sz="1800" dirty="0">
                <a:latin typeface="Angsana New" pitchFamily="18" charset="-34"/>
                <a:cs typeface="Angsana New" pitchFamily="18" charset="-34"/>
              </a:rPr>
              <a:t>ของคะแนนก่อนทดลองเท่ากับ </a:t>
            </a:r>
            <a:r>
              <a:rPr lang="en-US" sz="1800" dirty="0">
                <a:latin typeface="Angsana New" pitchFamily="18" charset="-34"/>
                <a:cs typeface="Angsana New" pitchFamily="18" charset="-34"/>
              </a:rPr>
              <a:t>5 </a:t>
            </a:r>
            <a:r>
              <a:rPr lang="th-TH" sz="1800" dirty="0">
                <a:latin typeface="Angsana New" pitchFamily="18" charset="-34"/>
                <a:cs typeface="Angsana New" pitchFamily="18" charset="-34"/>
              </a:rPr>
              <a:t>คะแนน หลังทดลองเท่ากับ </a:t>
            </a:r>
            <a:r>
              <a:rPr lang="en-US" sz="1800" dirty="0">
                <a:latin typeface="Angsana New" pitchFamily="18" charset="-34"/>
                <a:cs typeface="Angsana New" pitchFamily="18" charset="-34"/>
              </a:rPr>
              <a:t>10 =10-5=5</a:t>
            </a:r>
            <a:endParaRPr lang="th-TH" dirty="0"/>
          </a:p>
        </p:txBody>
      </p:sp>
      <p:sp>
        <p:nvSpPr>
          <p:cNvPr id="4" name="Slide Number Placeholder 3"/>
          <p:cNvSpPr>
            <a:spLocks noGrp="1"/>
          </p:cNvSpPr>
          <p:nvPr>
            <p:ph type="sldNum" sz="quarter" idx="10"/>
          </p:nvPr>
        </p:nvSpPr>
        <p:spPr/>
        <p:txBody>
          <a:bodyPr/>
          <a:lstStyle/>
          <a:p>
            <a:fld id="{855992FA-1508-4DBC-8230-71B49CAC6A68}" type="slidenum">
              <a:rPr lang="th-TH" smtClean="0"/>
              <a:t>14</a:t>
            </a:fld>
            <a:endParaRPr lang="th-TH"/>
          </a:p>
        </p:txBody>
      </p:sp>
    </p:spTree>
    <p:extLst>
      <p:ext uri="{BB962C8B-B14F-4D97-AF65-F5344CB8AC3E}">
        <p14:creationId xmlns:p14="http://schemas.microsoft.com/office/powerpoint/2010/main" val="113173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F96605C4-FD11-4ABF-A9F6-7C61A1121D7E}" type="slidenum">
              <a:rPr lang="fr-FR" sz="1200">
                <a:solidFill>
                  <a:prstClr val="black"/>
                </a:solidFill>
                <a:latin typeface="Times New Roman" pitchFamily="18" charset="0"/>
              </a:rPr>
              <a:pPr eaLnBrk="1" hangingPunct="1"/>
              <a:t>19</a:t>
            </a:fld>
            <a:endParaRPr lang="fr-FR" sz="1200">
              <a:solidFill>
                <a:prstClr val="black"/>
              </a:solidFill>
              <a:latin typeface="Times New Roman" pitchFamily="18" charset="0"/>
            </a:endParaRPr>
          </a:p>
        </p:txBody>
      </p:sp>
      <p:sp>
        <p:nvSpPr>
          <p:cNvPr id="317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8DDF0DF1-039E-4E28-8A59-C34D1E901707}" type="slidenum">
              <a:rPr lang="fr-FR" sz="1200">
                <a:solidFill>
                  <a:prstClr val="black"/>
                </a:solidFill>
                <a:latin typeface="Times New Roman" pitchFamily="18" charset="0"/>
              </a:rPr>
              <a:pPr eaLnBrk="1" hangingPunct="1"/>
              <a:t>20</a:t>
            </a:fld>
            <a:endParaRPr lang="fr-FR" sz="1200">
              <a:solidFill>
                <a:prstClr val="black"/>
              </a:solidFill>
              <a:latin typeface="Times New Roman" pitchFamily="18" charset="0"/>
            </a:endParaRPr>
          </a:p>
        </p:txBody>
      </p:sp>
      <p:sp>
        <p:nvSpPr>
          <p:cNvPr id="34819"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34820"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a:spcBef>
                <a:spcPct val="0"/>
              </a:spcBef>
            </a:pPr>
            <a:endParaRPr lang="en-US"/>
          </a:p>
        </p:txBody>
      </p:sp>
    </p:spTree>
    <p:extLst>
      <p:ext uri="{BB962C8B-B14F-4D97-AF65-F5344CB8AC3E}">
        <p14:creationId xmlns:p14="http://schemas.microsoft.com/office/powerpoint/2010/main" val="1623930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CDBEAF96-2F35-484E-AA21-15D272231653}" type="slidenum">
              <a:rPr lang="fr-FR" sz="1200">
                <a:latin typeface="Times New Roman" pitchFamily="18" charset="0"/>
              </a:rPr>
              <a:pPr eaLnBrk="1" hangingPunct="1"/>
              <a:t>23</a:t>
            </a:fld>
            <a:endParaRPr lang="fr-FR" sz="1200">
              <a:latin typeface="Times New Roman" pitchFamily="18" charset="0"/>
            </a:endParaRPr>
          </a:p>
        </p:txBody>
      </p:sp>
      <p:sp>
        <p:nvSpPr>
          <p:cNvPr id="38915" name="Rectangle 2"/>
          <p:cNvSpPr>
            <a:spLocks noChangeArrowheads="1"/>
          </p:cNvSpPr>
          <p:nvPr/>
        </p:nvSpPr>
        <p:spPr bwMode="auto">
          <a:xfrm>
            <a:off x="3970938" y="8071"/>
            <a:ext cx="3039462" cy="435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177" tIns="46589" rIns="93177" bIns="46589" anchor="ctr"/>
          <a:lstStyle/>
          <a:p>
            <a:endParaRPr lang="th-TH"/>
          </a:p>
        </p:txBody>
      </p:sp>
      <p:sp>
        <p:nvSpPr>
          <p:cNvPr id="38916" name="Rectangle 3"/>
          <p:cNvSpPr>
            <a:spLocks noChangeArrowheads="1"/>
          </p:cNvSpPr>
          <p:nvPr/>
        </p:nvSpPr>
        <p:spPr bwMode="auto">
          <a:xfrm>
            <a:off x="3970938" y="8849334"/>
            <a:ext cx="3039462" cy="435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412" tIns="0" rIns="19412" bIns="0" anchor="b"/>
          <a:lstStyle/>
          <a:p>
            <a:pPr algn="r" defTabSz="776478" eaLnBrk="0" hangingPunct="0"/>
            <a:r>
              <a:rPr lang="fr-FR" sz="1000" i="1"/>
              <a:t>8</a:t>
            </a:r>
          </a:p>
        </p:txBody>
      </p:sp>
      <p:sp>
        <p:nvSpPr>
          <p:cNvPr id="38917" name="Rectangle 4"/>
          <p:cNvSpPr>
            <a:spLocks noChangeArrowheads="1"/>
          </p:cNvSpPr>
          <p:nvPr/>
        </p:nvSpPr>
        <p:spPr bwMode="auto">
          <a:xfrm>
            <a:off x="0" y="8849334"/>
            <a:ext cx="3037840" cy="435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177" tIns="46589" rIns="93177" bIns="46589" anchor="ctr"/>
          <a:lstStyle/>
          <a:p>
            <a:endParaRPr lang="th-TH"/>
          </a:p>
        </p:txBody>
      </p:sp>
      <p:sp>
        <p:nvSpPr>
          <p:cNvPr id="38918" name="Rectangle 5"/>
          <p:cNvSpPr>
            <a:spLocks noChangeArrowheads="1"/>
          </p:cNvSpPr>
          <p:nvPr/>
        </p:nvSpPr>
        <p:spPr bwMode="auto">
          <a:xfrm>
            <a:off x="0" y="8071"/>
            <a:ext cx="3037840" cy="435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177" tIns="46589" rIns="93177" bIns="46589" anchor="ctr"/>
          <a:lstStyle/>
          <a:p>
            <a:endParaRPr lang="th-TH"/>
          </a:p>
        </p:txBody>
      </p:sp>
      <p:sp>
        <p:nvSpPr>
          <p:cNvPr id="38919" name="Rectangle 6"/>
          <p:cNvSpPr>
            <a:spLocks noGrp="1" noRot="1" noChangeAspect="1" noChangeArrowheads="1" noTextEdit="1"/>
          </p:cNvSpPr>
          <p:nvPr>
            <p:ph type="sldImg"/>
          </p:nvPr>
        </p:nvSpPr>
        <p:spPr bwMode="auto">
          <a:xfrm>
            <a:off x="1338263" y="814388"/>
            <a:ext cx="4333875" cy="3249612"/>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38920" name="Rectangle 7"/>
          <p:cNvSpPr>
            <a:spLocks noGrp="1" noChangeArrowheads="1"/>
          </p:cNvSpPr>
          <p:nvPr>
            <p:ph type="body" idx="1"/>
          </p:nvPr>
        </p:nvSpPr>
        <p:spPr bwMode="auto">
          <a:xfrm>
            <a:off x="934720" y="4431929"/>
            <a:ext cx="5139338" cy="39316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2207" tIns="45295" rIns="92207" bIns="45295" numCol="1" anchor="t" anchorCtr="0" compatLnSpc="1">
            <a:prstTxWarp prst="textNoShape">
              <a:avLst/>
            </a:prstTxWarp>
          </a:bodyPr>
          <a:lstStyle/>
          <a:p>
            <a:pPr>
              <a:spcBef>
                <a:spcPct val="0"/>
              </a:spcBef>
            </a:pPr>
            <a:endParaRPr lang="en-GB"/>
          </a:p>
        </p:txBody>
      </p:sp>
    </p:spTree>
    <p:extLst>
      <p:ext uri="{BB962C8B-B14F-4D97-AF65-F5344CB8AC3E}">
        <p14:creationId xmlns:p14="http://schemas.microsoft.com/office/powerpoint/2010/main" val="4287182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923A3A1D-A602-4F91-B058-593ED093B539}" type="slidenum">
              <a:rPr lang="fr-FR" sz="1200">
                <a:latin typeface="Times New Roman" pitchFamily="18" charset="0"/>
              </a:rPr>
              <a:pPr eaLnBrk="1" hangingPunct="1"/>
              <a:t>27</a:t>
            </a:fld>
            <a:endParaRPr lang="fr-FR" sz="1200">
              <a:latin typeface="Times New Roman" pitchFamily="18" charset="0"/>
            </a:endParaRPr>
          </a:p>
        </p:txBody>
      </p:sp>
      <p:sp>
        <p:nvSpPr>
          <p:cNvPr id="39939"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39940"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a:spcBef>
                <a:spcPct val="0"/>
              </a:spcBef>
            </a:pPr>
            <a:r>
              <a:rPr lang="en-US" dirty="0"/>
              <a:t>A </a:t>
            </a:r>
            <a:r>
              <a:rPr lang="en-US" i="1" dirty="0"/>
              <a:t>stratified random sample</a:t>
            </a:r>
            <a:r>
              <a:rPr lang="en-US" dirty="0"/>
              <a:t>  partitions the population into subsets called </a:t>
            </a:r>
            <a:r>
              <a:rPr lang="en-US" i="1" dirty="0"/>
              <a:t>strata</a:t>
            </a:r>
            <a:r>
              <a:rPr lang="en-US" dirty="0"/>
              <a:t> , and selects a simple random sample from each stratum. In the survey of WMU undergraduates, we may choose to draw 50 students from each of the freshman, sophomore, junior, and senior strata, instead of 200 students from the combined student population.</a:t>
            </a:r>
          </a:p>
        </p:txBody>
      </p:sp>
    </p:spTree>
    <p:extLst>
      <p:ext uri="{BB962C8B-B14F-4D97-AF65-F5344CB8AC3E}">
        <p14:creationId xmlns:p14="http://schemas.microsoft.com/office/powerpoint/2010/main" val="2208523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C1D9875B-2BF5-4262-A8F3-7EFCD9E1C218}" type="slidenum">
              <a:rPr lang="fr-FR" sz="1200">
                <a:latin typeface="Times New Roman" pitchFamily="18" charset="0"/>
              </a:rPr>
              <a:pPr eaLnBrk="1" hangingPunct="1"/>
              <a:t>29</a:t>
            </a:fld>
            <a:endParaRPr lang="fr-FR" sz="1200">
              <a:latin typeface="Times New Roman" pitchFamily="18"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p>
        </p:txBody>
      </p:sp>
    </p:spTree>
    <p:extLst>
      <p:ext uri="{BB962C8B-B14F-4D97-AF65-F5344CB8AC3E}">
        <p14:creationId xmlns:p14="http://schemas.microsoft.com/office/powerpoint/2010/main" val="751375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900">
                <a:solidFill>
                  <a:schemeClr val="tx1"/>
                </a:solidFill>
                <a:latin typeface="Arial" pitchFamily="34" charset="0"/>
                <a:cs typeface="Arial" pitchFamily="34" charset="0"/>
              </a:defRPr>
            </a:lvl1pPr>
            <a:lvl2pPr marL="757066" indent="-291179" eaLnBrk="0" hangingPunct="0">
              <a:defRPr sz="2900">
                <a:solidFill>
                  <a:schemeClr val="tx1"/>
                </a:solidFill>
                <a:latin typeface="Arial" pitchFamily="34" charset="0"/>
                <a:cs typeface="Arial" pitchFamily="34" charset="0"/>
              </a:defRPr>
            </a:lvl2pPr>
            <a:lvl3pPr marL="1164717" indent="-232943" eaLnBrk="0" hangingPunct="0">
              <a:defRPr sz="2900">
                <a:solidFill>
                  <a:schemeClr val="tx1"/>
                </a:solidFill>
                <a:latin typeface="Arial" pitchFamily="34" charset="0"/>
                <a:cs typeface="Arial" pitchFamily="34" charset="0"/>
              </a:defRPr>
            </a:lvl3pPr>
            <a:lvl4pPr marL="1630604" indent="-232943" eaLnBrk="0" hangingPunct="0">
              <a:defRPr sz="2900">
                <a:solidFill>
                  <a:schemeClr val="tx1"/>
                </a:solidFill>
                <a:latin typeface="Arial" pitchFamily="34" charset="0"/>
                <a:cs typeface="Arial" pitchFamily="34" charset="0"/>
              </a:defRPr>
            </a:lvl4pPr>
            <a:lvl5pPr marL="2096491" indent="-232943" eaLnBrk="0" hangingPunct="0">
              <a:defRPr sz="2900">
                <a:solidFill>
                  <a:schemeClr val="tx1"/>
                </a:solidFill>
                <a:latin typeface="Arial" pitchFamily="34" charset="0"/>
                <a:cs typeface="Arial" pitchFamily="34" charset="0"/>
              </a:defRPr>
            </a:lvl5pPr>
            <a:lvl6pPr marL="2562377" indent="-232943" eaLnBrk="0" fontAlgn="base" hangingPunct="0">
              <a:spcBef>
                <a:spcPct val="0"/>
              </a:spcBef>
              <a:spcAft>
                <a:spcPct val="0"/>
              </a:spcAft>
              <a:defRPr sz="2900">
                <a:solidFill>
                  <a:schemeClr val="tx1"/>
                </a:solidFill>
                <a:latin typeface="Arial" pitchFamily="34" charset="0"/>
                <a:cs typeface="Arial" pitchFamily="34" charset="0"/>
              </a:defRPr>
            </a:lvl6pPr>
            <a:lvl7pPr marL="3028264" indent="-232943" eaLnBrk="0" fontAlgn="base" hangingPunct="0">
              <a:spcBef>
                <a:spcPct val="0"/>
              </a:spcBef>
              <a:spcAft>
                <a:spcPct val="0"/>
              </a:spcAft>
              <a:defRPr sz="2900">
                <a:solidFill>
                  <a:schemeClr val="tx1"/>
                </a:solidFill>
                <a:latin typeface="Arial" pitchFamily="34" charset="0"/>
                <a:cs typeface="Arial" pitchFamily="34" charset="0"/>
              </a:defRPr>
            </a:lvl7pPr>
            <a:lvl8pPr marL="3494151" indent="-232943" eaLnBrk="0" fontAlgn="base" hangingPunct="0">
              <a:spcBef>
                <a:spcPct val="0"/>
              </a:spcBef>
              <a:spcAft>
                <a:spcPct val="0"/>
              </a:spcAft>
              <a:defRPr sz="2900">
                <a:solidFill>
                  <a:schemeClr val="tx1"/>
                </a:solidFill>
                <a:latin typeface="Arial" pitchFamily="34" charset="0"/>
                <a:cs typeface="Arial" pitchFamily="34" charset="0"/>
              </a:defRPr>
            </a:lvl8pPr>
            <a:lvl9pPr marL="3960038" indent="-232943" eaLnBrk="0" fontAlgn="base" hangingPunct="0">
              <a:spcBef>
                <a:spcPct val="0"/>
              </a:spcBef>
              <a:spcAft>
                <a:spcPct val="0"/>
              </a:spcAft>
              <a:defRPr sz="2900">
                <a:solidFill>
                  <a:schemeClr val="tx1"/>
                </a:solidFill>
                <a:latin typeface="Arial" pitchFamily="34" charset="0"/>
                <a:cs typeface="Arial" pitchFamily="34" charset="0"/>
              </a:defRPr>
            </a:lvl9pPr>
          </a:lstStyle>
          <a:p>
            <a:pPr eaLnBrk="1" hangingPunct="1"/>
            <a:fld id="{60FB80FD-6CF6-4D63-9287-F7C4C0B2DF7E}" type="slidenum">
              <a:rPr lang="fr-FR" sz="1200">
                <a:solidFill>
                  <a:prstClr val="black"/>
                </a:solidFill>
                <a:latin typeface="Times New Roman" pitchFamily="18" charset="0"/>
              </a:rPr>
              <a:pPr eaLnBrk="1" hangingPunct="1"/>
              <a:t>33</a:t>
            </a:fld>
            <a:endParaRPr lang="fr-FR" sz="1200">
              <a:solidFill>
                <a:prstClr val="black"/>
              </a:solidFill>
              <a:latin typeface="Times New Roman" pitchFamily="18" charset="0"/>
            </a:endParaRPr>
          </a:p>
        </p:txBody>
      </p:sp>
      <p:sp>
        <p:nvSpPr>
          <p:cNvPr id="327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t>Normally sample should reflect the population structure. A convenience sample does not! In a convenience sample some persons have a higher chance of being sampled than others. For example, if we choose people on the main shopping street as a sample for a city ward, those who are frequently doing their shopping there are at higher risk of being chosen than those working during the day, bedridden</a:t>
            </a:r>
          </a:p>
          <a:p>
            <a:pPr>
              <a:spcBef>
                <a:spcPct val="0"/>
              </a:spcBef>
            </a:pPr>
            <a:endParaRPr lang="es-ES" dirty="0"/>
          </a:p>
          <a:p>
            <a:pPr>
              <a:spcBef>
                <a:spcPct val="0"/>
              </a:spcBef>
            </a:pPr>
            <a:r>
              <a:rPr lang="es-ES" dirty="0" err="1"/>
              <a:t>Nonprobability</a:t>
            </a:r>
            <a:r>
              <a:rPr lang="es-ES" dirty="0"/>
              <a:t> </a:t>
            </a:r>
            <a:r>
              <a:rPr lang="es-ES" dirty="0" err="1"/>
              <a:t>sampling</a:t>
            </a:r>
            <a:r>
              <a:rPr lang="es-ES" dirty="0"/>
              <a:t> </a:t>
            </a:r>
            <a:r>
              <a:rPr lang="es-ES" dirty="0" err="1"/>
              <a:t>techniques</a:t>
            </a:r>
            <a:r>
              <a:rPr lang="es-ES" dirty="0"/>
              <a:t> </a:t>
            </a:r>
            <a:r>
              <a:rPr lang="es-ES" i="1" dirty="0" err="1"/>
              <a:t>cannot</a:t>
            </a:r>
            <a:r>
              <a:rPr lang="es-ES" dirty="0"/>
              <a:t> be </a:t>
            </a:r>
            <a:r>
              <a:rPr lang="es-ES" dirty="0" err="1"/>
              <a:t>used</a:t>
            </a:r>
            <a:r>
              <a:rPr lang="es-ES" dirty="0"/>
              <a:t> </a:t>
            </a:r>
            <a:r>
              <a:rPr lang="es-ES" dirty="0" err="1"/>
              <a:t>to</a:t>
            </a:r>
            <a:r>
              <a:rPr lang="es-ES" dirty="0"/>
              <a:t> </a:t>
            </a:r>
            <a:r>
              <a:rPr lang="es-ES" dirty="0" err="1"/>
              <a:t>infer</a:t>
            </a:r>
            <a:r>
              <a:rPr lang="es-ES" dirty="0"/>
              <a:t> </a:t>
            </a:r>
            <a:r>
              <a:rPr lang="es-ES" dirty="0" err="1"/>
              <a:t>from</a:t>
            </a:r>
            <a:r>
              <a:rPr lang="es-ES" dirty="0"/>
              <a:t> </a:t>
            </a:r>
            <a:r>
              <a:rPr lang="es-ES" dirty="0" err="1"/>
              <a:t>the</a:t>
            </a:r>
            <a:r>
              <a:rPr lang="es-ES" dirty="0"/>
              <a:t> </a:t>
            </a:r>
            <a:r>
              <a:rPr lang="es-ES" dirty="0" err="1"/>
              <a:t>sample</a:t>
            </a:r>
            <a:r>
              <a:rPr lang="es-ES" dirty="0"/>
              <a:t> </a:t>
            </a:r>
            <a:r>
              <a:rPr lang="es-ES" dirty="0" err="1"/>
              <a:t>to</a:t>
            </a:r>
            <a:r>
              <a:rPr lang="es-ES" dirty="0"/>
              <a:t> </a:t>
            </a:r>
            <a:r>
              <a:rPr lang="es-ES" dirty="0" err="1"/>
              <a:t>the</a:t>
            </a:r>
            <a:r>
              <a:rPr lang="es-ES" dirty="0"/>
              <a:t> general </a:t>
            </a:r>
            <a:r>
              <a:rPr lang="es-ES" dirty="0" err="1"/>
              <a:t>population</a:t>
            </a:r>
            <a:r>
              <a:rPr lang="es-ES" dirty="0"/>
              <a:t>. </a:t>
            </a:r>
            <a:r>
              <a:rPr lang="es-ES" dirty="0" err="1"/>
              <a:t>Any</a:t>
            </a:r>
            <a:r>
              <a:rPr lang="es-ES" dirty="0"/>
              <a:t> </a:t>
            </a:r>
            <a:r>
              <a:rPr lang="es-ES" dirty="0" err="1"/>
              <a:t>generalizations</a:t>
            </a:r>
            <a:r>
              <a:rPr lang="es-ES" dirty="0"/>
              <a:t> </a:t>
            </a:r>
            <a:r>
              <a:rPr lang="es-ES" dirty="0" err="1"/>
              <a:t>obtained</a:t>
            </a:r>
            <a:r>
              <a:rPr lang="es-ES" dirty="0"/>
              <a:t> </a:t>
            </a:r>
            <a:r>
              <a:rPr lang="es-ES" dirty="0" err="1"/>
              <a:t>from</a:t>
            </a:r>
            <a:r>
              <a:rPr lang="es-ES" dirty="0"/>
              <a:t> a </a:t>
            </a:r>
            <a:r>
              <a:rPr lang="es-ES" dirty="0" err="1"/>
              <a:t>nonprobability</a:t>
            </a:r>
            <a:r>
              <a:rPr lang="es-ES" dirty="0"/>
              <a:t> </a:t>
            </a:r>
            <a:r>
              <a:rPr lang="es-ES" dirty="0" err="1"/>
              <a:t>sample</a:t>
            </a:r>
            <a:r>
              <a:rPr lang="es-ES" dirty="0"/>
              <a:t> </a:t>
            </a:r>
            <a:r>
              <a:rPr lang="es-ES" dirty="0" err="1"/>
              <a:t>must</a:t>
            </a:r>
            <a:r>
              <a:rPr lang="es-ES" dirty="0"/>
              <a:t> be </a:t>
            </a:r>
            <a:r>
              <a:rPr lang="es-ES" dirty="0" err="1"/>
              <a:t>filtered</a:t>
            </a:r>
            <a:r>
              <a:rPr lang="es-ES" dirty="0"/>
              <a:t> </a:t>
            </a:r>
            <a:r>
              <a:rPr lang="es-ES" dirty="0" err="1"/>
              <a:t>through</a:t>
            </a:r>
            <a:r>
              <a:rPr lang="es-ES" dirty="0"/>
              <a:t> </a:t>
            </a:r>
            <a:r>
              <a:rPr lang="es-ES" dirty="0" err="1"/>
              <a:t>one's</a:t>
            </a:r>
            <a:r>
              <a:rPr lang="es-ES" dirty="0"/>
              <a:t> </a:t>
            </a:r>
            <a:r>
              <a:rPr lang="es-ES" dirty="0" err="1"/>
              <a:t>knowledge</a:t>
            </a:r>
            <a:r>
              <a:rPr lang="es-ES" dirty="0"/>
              <a:t> of </a:t>
            </a:r>
            <a:r>
              <a:rPr lang="es-ES" dirty="0" err="1"/>
              <a:t>the</a:t>
            </a:r>
            <a:r>
              <a:rPr lang="es-ES" dirty="0"/>
              <a:t> </a:t>
            </a:r>
            <a:r>
              <a:rPr lang="es-ES" dirty="0" err="1"/>
              <a:t>topic</a:t>
            </a:r>
            <a:r>
              <a:rPr lang="es-ES" dirty="0"/>
              <a:t> </a:t>
            </a:r>
            <a:r>
              <a:rPr lang="es-ES" dirty="0" err="1"/>
              <a:t>being</a:t>
            </a:r>
            <a:r>
              <a:rPr lang="es-ES" dirty="0"/>
              <a:t> </a:t>
            </a:r>
            <a:r>
              <a:rPr lang="es-ES" dirty="0" err="1"/>
              <a:t>studied</a:t>
            </a:r>
            <a:r>
              <a:rPr lang="es-ES" dirty="0"/>
              <a:t>. </a:t>
            </a:r>
            <a:r>
              <a:rPr lang="es-ES" dirty="0" err="1"/>
              <a:t>Performing</a:t>
            </a:r>
            <a:r>
              <a:rPr lang="es-ES" dirty="0"/>
              <a:t> </a:t>
            </a:r>
            <a:r>
              <a:rPr lang="es-ES" dirty="0" err="1"/>
              <a:t>nonprobability</a:t>
            </a:r>
            <a:r>
              <a:rPr lang="es-ES" dirty="0"/>
              <a:t> </a:t>
            </a:r>
            <a:r>
              <a:rPr lang="es-ES" dirty="0" err="1"/>
              <a:t>sampling</a:t>
            </a:r>
            <a:r>
              <a:rPr lang="es-ES" dirty="0"/>
              <a:t> </a:t>
            </a:r>
            <a:r>
              <a:rPr lang="es-ES" dirty="0" err="1"/>
              <a:t>is</a:t>
            </a:r>
            <a:r>
              <a:rPr lang="es-ES" dirty="0"/>
              <a:t> </a:t>
            </a:r>
            <a:r>
              <a:rPr lang="es-ES" dirty="0" err="1"/>
              <a:t>considerably</a:t>
            </a:r>
            <a:r>
              <a:rPr lang="es-ES" dirty="0"/>
              <a:t> </a:t>
            </a:r>
            <a:r>
              <a:rPr lang="es-ES" dirty="0" err="1"/>
              <a:t>less</a:t>
            </a:r>
            <a:r>
              <a:rPr lang="es-ES" dirty="0"/>
              <a:t> </a:t>
            </a:r>
            <a:r>
              <a:rPr lang="es-ES" dirty="0" err="1"/>
              <a:t>expensive</a:t>
            </a:r>
            <a:r>
              <a:rPr lang="es-ES" dirty="0"/>
              <a:t> </a:t>
            </a:r>
            <a:r>
              <a:rPr lang="es-ES" dirty="0" err="1"/>
              <a:t>than</a:t>
            </a:r>
            <a:r>
              <a:rPr lang="es-ES" dirty="0"/>
              <a:t> </a:t>
            </a:r>
            <a:r>
              <a:rPr lang="es-ES" dirty="0" err="1"/>
              <a:t>doing</a:t>
            </a:r>
            <a:r>
              <a:rPr lang="es-ES" dirty="0"/>
              <a:t> </a:t>
            </a:r>
            <a:r>
              <a:rPr lang="es-ES" dirty="0" err="1"/>
              <a:t>probability</a:t>
            </a:r>
            <a:r>
              <a:rPr lang="es-ES" dirty="0"/>
              <a:t> </a:t>
            </a:r>
            <a:r>
              <a:rPr lang="es-ES" dirty="0" err="1"/>
              <a:t>sampling</a:t>
            </a:r>
            <a:r>
              <a:rPr lang="es-ES" dirty="0"/>
              <a:t>, </a:t>
            </a:r>
            <a:r>
              <a:rPr lang="es-ES" dirty="0" err="1"/>
              <a:t>but</a:t>
            </a:r>
            <a:r>
              <a:rPr lang="es-ES" dirty="0"/>
              <a:t> </a:t>
            </a:r>
            <a:r>
              <a:rPr lang="es-ES" dirty="0" err="1"/>
              <a:t>the</a:t>
            </a:r>
            <a:r>
              <a:rPr lang="es-ES" dirty="0"/>
              <a:t> </a:t>
            </a:r>
            <a:r>
              <a:rPr lang="es-ES" dirty="0" err="1"/>
              <a:t>results</a:t>
            </a:r>
            <a:r>
              <a:rPr lang="es-ES" dirty="0"/>
              <a:t> are of </a:t>
            </a:r>
            <a:r>
              <a:rPr lang="es-ES" dirty="0" err="1"/>
              <a:t>limited</a:t>
            </a:r>
            <a:r>
              <a:rPr lang="es-ES" dirty="0"/>
              <a:t> </a:t>
            </a:r>
            <a:r>
              <a:rPr lang="es-ES" dirty="0" err="1"/>
              <a:t>value</a:t>
            </a:r>
            <a:r>
              <a:rPr lang="es-ES" dirty="0"/>
              <a:t>.</a:t>
            </a:r>
          </a:p>
          <a:p>
            <a:pPr>
              <a:spcBef>
                <a:spcPct val="0"/>
              </a:spcBef>
            </a:pPr>
            <a:endParaRPr lang="es-ES" dirty="0"/>
          </a:p>
          <a:p>
            <a:pPr>
              <a:spcBef>
                <a:spcPct val="0"/>
              </a:spcBef>
            </a:pPr>
            <a:r>
              <a:rPr lang="es-ES" dirty="0" err="1"/>
              <a:t>Examples</a:t>
            </a:r>
            <a:r>
              <a:rPr lang="es-ES" dirty="0"/>
              <a:t> of </a:t>
            </a:r>
            <a:r>
              <a:rPr lang="es-ES" dirty="0" err="1"/>
              <a:t>nonprobability</a:t>
            </a:r>
            <a:r>
              <a:rPr lang="es-ES" dirty="0"/>
              <a:t> </a:t>
            </a:r>
            <a:r>
              <a:rPr lang="es-ES" dirty="0" err="1"/>
              <a:t>sampling</a:t>
            </a:r>
            <a:r>
              <a:rPr lang="es-ES" dirty="0"/>
              <a:t> </a:t>
            </a:r>
            <a:r>
              <a:rPr lang="es-ES" dirty="0" err="1"/>
              <a:t>include</a:t>
            </a:r>
            <a:r>
              <a:rPr lang="es-ES" dirty="0"/>
              <a:t>:</a:t>
            </a:r>
          </a:p>
          <a:p>
            <a:pPr>
              <a:spcBef>
                <a:spcPct val="0"/>
              </a:spcBef>
              <a:buFontTx/>
              <a:buChar char="•"/>
            </a:pPr>
            <a:r>
              <a:rPr lang="es-ES" b="1" dirty="0" err="1"/>
              <a:t>Convenience</a:t>
            </a:r>
            <a:r>
              <a:rPr lang="es-ES" b="1" dirty="0"/>
              <a:t> </a:t>
            </a:r>
            <a:r>
              <a:rPr lang="es-ES" b="1" dirty="0" err="1"/>
              <a:t>sampling</a:t>
            </a:r>
            <a:r>
              <a:rPr lang="es-ES" dirty="0"/>
              <a:t> - </a:t>
            </a:r>
            <a:r>
              <a:rPr lang="es-ES" dirty="0" err="1"/>
              <a:t>members</a:t>
            </a:r>
            <a:r>
              <a:rPr lang="es-ES" dirty="0"/>
              <a:t> of </a:t>
            </a:r>
            <a:r>
              <a:rPr lang="es-ES" dirty="0" err="1"/>
              <a:t>the</a:t>
            </a:r>
            <a:r>
              <a:rPr lang="es-ES" dirty="0"/>
              <a:t> </a:t>
            </a:r>
            <a:r>
              <a:rPr lang="es-ES" dirty="0" err="1"/>
              <a:t>population</a:t>
            </a:r>
            <a:r>
              <a:rPr lang="es-ES" dirty="0"/>
              <a:t> are </a:t>
            </a:r>
            <a:r>
              <a:rPr lang="es-ES" dirty="0" err="1"/>
              <a:t>chosen</a:t>
            </a:r>
            <a:r>
              <a:rPr lang="es-ES" dirty="0"/>
              <a:t> </a:t>
            </a:r>
            <a:r>
              <a:rPr lang="es-ES" dirty="0" err="1"/>
              <a:t>based</a:t>
            </a:r>
            <a:r>
              <a:rPr lang="es-ES" dirty="0"/>
              <a:t> </a:t>
            </a:r>
            <a:r>
              <a:rPr lang="es-ES" dirty="0" err="1"/>
              <a:t>on</a:t>
            </a:r>
            <a:r>
              <a:rPr lang="es-ES" dirty="0"/>
              <a:t> </a:t>
            </a:r>
            <a:r>
              <a:rPr lang="es-ES" dirty="0" err="1"/>
              <a:t>their</a:t>
            </a:r>
            <a:r>
              <a:rPr lang="es-ES" dirty="0"/>
              <a:t> </a:t>
            </a:r>
            <a:r>
              <a:rPr lang="es-ES" dirty="0" err="1"/>
              <a:t>relative</a:t>
            </a:r>
            <a:r>
              <a:rPr lang="es-ES" dirty="0"/>
              <a:t> </a:t>
            </a:r>
            <a:r>
              <a:rPr lang="es-ES" dirty="0" err="1"/>
              <a:t>ease</a:t>
            </a:r>
            <a:r>
              <a:rPr lang="es-ES" dirty="0"/>
              <a:t> of </a:t>
            </a:r>
            <a:r>
              <a:rPr lang="es-ES" dirty="0" err="1"/>
              <a:t>access</a:t>
            </a:r>
            <a:r>
              <a:rPr lang="es-ES" dirty="0"/>
              <a:t>. </a:t>
            </a:r>
            <a:r>
              <a:rPr lang="es-ES" dirty="0" err="1"/>
              <a:t>To</a:t>
            </a:r>
            <a:r>
              <a:rPr lang="es-ES" dirty="0"/>
              <a:t> </a:t>
            </a:r>
            <a:r>
              <a:rPr lang="es-ES" dirty="0" err="1"/>
              <a:t>sample</a:t>
            </a:r>
            <a:r>
              <a:rPr lang="es-ES" dirty="0"/>
              <a:t> </a:t>
            </a:r>
            <a:r>
              <a:rPr lang="es-ES" dirty="0" err="1"/>
              <a:t>friends</a:t>
            </a:r>
            <a:r>
              <a:rPr lang="es-ES" dirty="0"/>
              <a:t>, </a:t>
            </a:r>
            <a:r>
              <a:rPr lang="es-ES" dirty="0" err="1"/>
              <a:t>co-workers</a:t>
            </a:r>
            <a:r>
              <a:rPr lang="es-ES" dirty="0"/>
              <a:t>, </a:t>
            </a:r>
            <a:r>
              <a:rPr lang="es-ES" dirty="0" err="1"/>
              <a:t>or</a:t>
            </a:r>
            <a:r>
              <a:rPr lang="es-ES" dirty="0"/>
              <a:t> </a:t>
            </a:r>
            <a:r>
              <a:rPr lang="es-ES" dirty="0" err="1"/>
              <a:t>shoppers</a:t>
            </a:r>
            <a:r>
              <a:rPr lang="es-ES" dirty="0"/>
              <a:t> at a single </a:t>
            </a:r>
            <a:r>
              <a:rPr lang="es-ES" dirty="0" err="1"/>
              <a:t>mall</a:t>
            </a:r>
            <a:r>
              <a:rPr lang="es-ES" dirty="0"/>
              <a:t>, are </a:t>
            </a:r>
            <a:r>
              <a:rPr lang="es-ES" dirty="0" err="1"/>
              <a:t>all</a:t>
            </a:r>
            <a:r>
              <a:rPr lang="es-ES" dirty="0"/>
              <a:t> </a:t>
            </a:r>
            <a:r>
              <a:rPr lang="es-ES" dirty="0" err="1"/>
              <a:t>examples</a:t>
            </a:r>
            <a:r>
              <a:rPr lang="es-ES" dirty="0"/>
              <a:t> of </a:t>
            </a:r>
            <a:r>
              <a:rPr lang="es-ES" dirty="0" err="1"/>
              <a:t>convenience</a:t>
            </a:r>
            <a:r>
              <a:rPr lang="es-ES" dirty="0"/>
              <a:t> </a:t>
            </a:r>
            <a:r>
              <a:rPr lang="es-ES" dirty="0" err="1"/>
              <a:t>sampling</a:t>
            </a:r>
            <a:r>
              <a:rPr lang="es-ES" dirty="0"/>
              <a:t>. </a:t>
            </a:r>
          </a:p>
          <a:p>
            <a:pPr>
              <a:spcBef>
                <a:spcPct val="0"/>
              </a:spcBef>
              <a:buFontTx/>
              <a:buChar char="•"/>
            </a:pPr>
            <a:r>
              <a:rPr lang="es-ES" b="1" dirty="0" err="1"/>
              <a:t>Snowball</a:t>
            </a:r>
            <a:r>
              <a:rPr lang="es-ES" b="1" dirty="0"/>
              <a:t> </a:t>
            </a:r>
            <a:r>
              <a:rPr lang="es-ES" b="1" dirty="0" err="1"/>
              <a:t>sampling</a:t>
            </a:r>
            <a:r>
              <a:rPr lang="es-ES" dirty="0"/>
              <a:t> - </a:t>
            </a:r>
            <a:r>
              <a:rPr lang="es-ES" dirty="0" err="1"/>
              <a:t>The</a:t>
            </a:r>
            <a:r>
              <a:rPr lang="es-ES" dirty="0"/>
              <a:t> </a:t>
            </a:r>
            <a:r>
              <a:rPr lang="es-ES" dirty="0" err="1"/>
              <a:t>first</a:t>
            </a:r>
            <a:r>
              <a:rPr lang="es-ES" dirty="0"/>
              <a:t> </a:t>
            </a:r>
            <a:r>
              <a:rPr lang="es-ES" dirty="0" err="1"/>
              <a:t>respondent</a:t>
            </a:r>
            <a:r>
              <a:rPr lang="es-ES" dirty="0"/>
              <a:t> </a:t>
            </a:r>
            <a:r>
              <a:rPr lang="es-ES" dirty="0" err="1"/>
              <a:t>refers</a:t>
            </a:r>
            <a:r>
              <a:rPr lang="es-ES" dirty="0"/>
              <a:t> a </a:t>
            </a:r>
            <a:r>
              <a:rPr lang="es-ES" dirty="0" err="1"/>
              <a:t>friend</a:t>
            </a:r>
            <a:r>
              <a:rPr lang="es-ES" dirty="0"/>
              <a:t>. </a:t>
            </a:r>
            <a:r>
              <a:rPr lang="es-ES" dirty="0" err="1"/>
              <a:t>The</a:t>
            </a:r>
            <a:r>
              <a:rPr lang="es-ES" dirty="0"/>
              <a:t> </a:t>
            </a:r>
            <a:r>
              <a:rPr lang="es-ES" dirty="0" err="1"/>
              <a:t>friend</a:t>
            </a:r>
            <a:r>
              <a:rPr lang="es-ES" dirty="0"/>
              <a:t> </a:t>
            </a:r>
            <a:r>
              <a:rPr lang="es-ES" dirty="0" err="1"/>
              <a:t>also</a:t>
            </a:r>
            <a:r>
              <a:rPr lang="es-ES" dirty="0"/>
              <a:t> </a:t>
            </a:r>
            <a:r>
              <a:rPr lang="es-ES" dirty="0" err="1"/>
              <a:t>referes</a:t>
            </a:r>
            <a:r>
              <a:rPr lang="es-ES" dirty="0"/>
              <a:t> a </a:t>
            </a:r>
            <a:r>
              <a:rPr lang="es-ES" dirty="0" err="1"/>
              <a:t>friend</a:t>
            </a:r>
            <a:r>
              <a:rPr lang="es-ES" dirty="0"/>
              <a:t>, etc. </a:t>
            </a:r>
          </a:p>
          <a:p>
            <a:pPr>
              <a:spcBef>
                <a:spcPct val="0"/>
              </a:spcBef>
              <a:buFontTx/>
              <a:buChar char="•"/>
            </a:pPr>
            <a:r>
              <a:rPr lang="es-ES" b="1" dirty="0" err="1"/>
              <a:t>Judgmental</a:t>
            </a:r>
            <a:r>
              <a:rPr lang="es-ES" b="1" dirty="0"/>
              <a:t> </a:t>
            </a:r>
            <a:r>
              <a:rPr lang="es-ES" b="1" dirty="0" err="1"/>
              <a:t>sampling</a:t>
            </a:r>
            <a:r>
              <a:rPr lang="es-ES" dirty="0"/>
              <a:t> </a:t>
            </a:r>
            <a:r>
              <a:rPr lang="es-ES" dirty="0" err="1"/>
              <a:t>or</a:t>
            </a:r>
            <a:r>
              <a:rPr lang="es-ES" dirty="0"/>
              <a:t> </a:t>
            </a:r>
            <a:r>
              <a:rPr lang="es-ES" b="1" dirty="0" err="1"/>
              <a:t>Purposive</a:t>
            </a:r>
            <a:r>
              <a:rPr lang="es-ES" b="1" dirty="0"/>
              <a:t> </a:t>
            </a:r>
            <a:r>
              <a:rPr lang="es-ES" b="1" dirty="0" err="1"/>
              <a:t>sampling</a:t>
            </a:r>
            <a:r>
              <a:rPr lang="es-ES" dirty="0"/>
              <a:t> - </a:t>
            </a:r>
            <a:r>
              <a:rPr lang="es-ES" dirty="0" err="1"/>
              <a:t>The</a:t>
            </a:r>
            <a:r>
              <a:rPr lang="es-ES" dirty="0"/>
              <a:t> </a:t>
            </a:r>
            <a:r>
              <a:rPr lang="es-ES" dirty="0" err="1"/>
              <a:t>researcher</a:t>
            </a:r>
            <a:r>
              <a:rPr lang="es-ES" dirty="0"/>
              <a:t> </a:t>
            </a:r>
            <a:r>
              <a:rPr lang="es-ES" dirty="0" err="1"/>
              <a:t>chooses</a:t>
            </a:r>
            <a:r>
              <a:rPr lang="es-ES" dirty="0"/>
              <a:t> </a:t>
            </a:r>
            <a:r>
              <a:rPr lang="es-ES" dirty="0" err="1"/>
              <a:t>the</a:t>
            </a:r>
            <a:r>
              <a:rPr lang="es-ES" dirty="0"/>
              <a:t> </a:t>
            </a:r>
            <a:r>
              <a:rPr lang="es-ES" dirty="0" err="1"/>
              <a:t>sample</a:t>
            </a:r>
            <a:r>
              <a:rPr lang="es-ES" dirty="0"/>
              <a:t> </a:t>
            </a:r>
            <a:r>
              <a:rPr lang="es-ES" dirty="0" err="1"/>
              <a:t>based</a:t>
            </a:r>
            <a:r>
              <a:rPr lang="es-ES" dirty="0"/>
              <a:t> </a:t>
            </a:r>
            <a:r>
              <a:rPr lang="es-ES" dirty="0" err="1"/>
              <a:t>on</a:t>
            </a:r>
            <a:r>
              <a:rPr lang="es-ES" dirty="0"/>
              <a:t> </a:t>
            </a:r>
            <a:r>
              <a:rPr lang="es-ES" dirty="0" err="1"/>
              <a:t>who</a:t>
            </a:r>
            <a:r>
              <a:rPr lang="es-ES" dirty="0"/>
              <a:t> </a:t>
            </a:r>
            <a:r>
              <a:rPr lang="es-ES" dirty="0" err="1"/>
              <a:t>they</a:t>
            </a:r>
            <a:r>
              <a:rPr lang="es-ES" dirty="0"/>
              <a:t> </a:t>
            </a:r>
            <a:r>
              <a:rPr lang="es-ES" dirty="0" err="1"/>
              <a:t>think</a:t>
            </a:r>
            <a:r>
              <a:rPr lang="es-ES" dirty="0"/>
              <a:t> </a:t>
            </a:r>
            <a:r>
              <a:rPr lang="es-ES" dirty="0" err="1"/>
              <a:t>would</a:t>
            </a:r>
            <a:r>
              <a:rPr lang="es-ES" dirty="0"/>
              <a:t> be </a:t>
            </a:r>
            <a:r>
              <a:rPr lang="es-ES" dirty="0" err="1"/>
              <a:t>appropriate</a:t>
            </a:r>
            <a:r>
              <a:rPr lang="es-ES" dirty="0"/>
              <a:t> </a:t>
            </a:r>
            <a:r>
              <a:rPr lang="es-ES" dirty="0" err="1"/>
              <a:t>for</a:t>
            </a:r>
            <a:r>
              <a:rPr lang="es-ES" dirty="0"/>
              <a:t> </a:t>
            </a:r>
            <a:r>
              <a:rPr lang="es-ES" dirty="0" err="1"/>
              <a:t>the</a:t>
            </a:r>
            <a:r>
              <a:rPr lang="es-ES" dirty="0"/>
              <a:t> </a:t>
            </a:r>
            <a:r>
              <a:rPr lang="es-ES" dirty="0" err="1"/>
              <a:t>study</a:t>
            </a:r>
            <a:r>
              <a:rPr lang="es-ES" dirty="0"/>
              <a:t>. </a:t>
            </a:r>
            <a:r>
              <a:rPr lang="es-ES" dirty="0" err="1"/>
              <a:t>This</a:t>
            </a:r>
            <a:r>
              <a:rPr lang="es-ES" dirty="0"/>
              <a:t> </a:t>
            </a:r>
            <a:r>
              <a:rPr lang="es-ES" dirty="0" err="1"/>
              <a:t>is</a:t>
            </a:r>
            <a:r>
              <a:rPr lang="es-ES" dirty="0"/>
              <a:t> </a:t>
            </a:r>
            <a:r>
              <a:rPr lang="es-ES" dirty="0" err="1"/>
              <a:t>used</a:t>
            </a:r>
            <a:r>
              <a:rPr lang="es-ES" dirty="0"/>
              <a:t> </a:t>
            </a:r>
            <a:r>
              <a:rPr lang="es-ES" dirty="0" err="1"/>
              <a:t>primarily</a:t>
            </a:r>
            <a:r>
              <a:rPr lang="es-ES" dirty="0"/>
              <a:t> </a:t>
            </a:r>
            <a:r>
              <a:rPr lang="es-ES" dirty="0" err="1"/>
              <a:t>when</a:t>
            </a:r>
            <a:r>
              <a:rPr lang="es-ES" dirty="0"/>
              <a:t> </a:t>
            </a:r>
            <a:r>
              <a:rPr lang="es-ES" dirty="0" err="1"/>
              <a:t>there</a:t>
            </a:r>
            <a:r>
              <a:rPr lang="es-ES" dirty="0"/>
              <a:t> </a:t>
            </a:r>
            <a:r>
              <a:rPr lang="es-ES" dirty="0" err="1"/>
              <a:t>is</a:t>
            </a:r>
            <a:r>
              <a:rPr lang="es-ES" dirty="0"/>
              <a:t> a </a:t>
            </a:r>
            <a:r>
              <a:rPr lang="es-ES" dirty="0" err="1"/>
              <a:t>limited</a:t>
            </a:r>
            <a:r>
              <a:rPr lang="es-ES" dirty="0"/>
              <a:t> </a:t>
            </a:r>
            <a:r>
              <a:rPr lang="es-ES" dirty="0" err="1"/>
              <a:t>number</a:t>
            </a:r>
            <a:r>
              <a:rPr lang="es-ES" dirty="0"/>
              <a:t> of </a:t>
            </a:r>
            <a:r>
              <a:rPr lang="es-ES" dirty="0" err="1"/>
              <a:t>people</a:t>
            </a:r>
            <a:r>
              <a:rPr lang="es-ES" dirty="0"/>
              <a:t> </a:t>
            </a:r>
            <a:r>
              <a:rPr lang="es-ES" dirty="0" err="1"/>
              <a:t>that</a:t>
            </a:r>
            <a:r>
              <a:rPr lang="es-ES" dirty="0"/>
              <a:t> </a:t>
            </a:r>
            <a:r>
              <a:rPr lang="es-ES" dirty="0" err="1"/>
              <a:t>have</a:t>
            </a:r>
            <a:r>
              <a:rPr lang="es-ES" dirty="0"/>
              <a:t> </a:t>
            </a:r>
            <a:r>
              <a:rPr lang="es-ES" dirty="0" err="1"/>
              <a:t>expertise</a:t>
            </a:r>
            <a:r>
              <a:rPr lang="es-ES" dirty="0"/>
              <a:t> in </a:t>
            </a:r>
            <a:r>
              <a:rPr lang="es-ES" dirty="0" err="1"/>
              <a:t>the</a:t>
            </a:r>
            <a:r>
              <a:rPr lang="es-ES" dirty="0"/>
              <a:t> </a:t>
            </a:r>
            <a:r>
              <a:rPr lang="es-ES" dirty="0" err="1"/>
              <a:t>area</a:t>
            </a:r>
            <a:r>
              <a:rPr lang="es-ES" dirty="0"/>
              <a:t> </a:t>
            </a:r>
            <a:r>
              <a:rPr lang="es-ES" dirty="0" err="1"/>
              <a:t>being</a:t>
            </a:r>
            <a:r>
              <a:rPr lang="es-ES" dirty="0"/>
              <a:t> </a:t>
            </a:r>
            <a:r>
              <a:rPr lang="es-ES" dirty="0" err="1"/>
              <a:t>researched</a:t>
            </a:r>
            <a:r>
              <a:rPr lang="es-ES" dirty="0"/>
              <a:t>. </a:t>
            </a:r>
          </a:p>
          <a:p>
            <a:pPr>
              <a:spcBef>
                <a:spcPct val="0"/>
              </a:spcBef>
              <a:buFontTx/>
              <a:buChar char="•"/>
            </a:pPr>
            <a:r>
              <a:rPr lang="es-ES" b="1" dirty="0"/>
              <a:t>Case </a:t>
            </a:r>
            <a:r>
              <a:rPr lang="es-ES" b="1" dirty="0" err="1"/>
              <a:t>study</a:t>
            </a:r>
            <a:r>
              <a:rPr lang="es-ES" dirty="0"/>
              <a:t> - </a:t>
            </a:r>
            <a:r>
              <a:rPr lang="es-ES" dirty="0" err="1"/>
              <a:t>The</a:t>
            </a:r>
            <a:r>
              <a:rPr lang="es-ES" dirty="0"/>
              <a:t> </a:t>
            </a:r>
            <a:r>
              <a:rPr lang="es-ES" dirty="0" err="1"/>
              <a:t>research</a:t>
            </a:r>
            <a:r>
              <a:rPr lang="es-ES" dirty="0"/>
              <a:t> </a:t>
            </a:r>
            <a:r>
              <a:rPr lang="es-ES" dirty="0" err="1"/>
              <a:t>is</a:t>
            </a:r>
            <a:r>
              <a:rPr lang="es-ES" dirty="0"/>
              <a:t> </a:t>
            </a:r>
            <a:r>
              <a:rPr lang="es-ES" dirty="0" err="1"/>
              <a:t>limited</a:t>
            </a:r>
            <a:r>
              <a:rPr lang="es-ES" dirty="0"/>
              <a:t> </a:t>
            </a:r>
            <a:r>
              <a:rPr lang="es-ES" dirty="0" err="1"/>
              <a:t>to</a:t>
            </a:r>
            <a:r>
              <a:rPr lang="es-ES" dirty="0"/>
              <a:t> </a:t>
            </a:r>
            <a:r>
              <a:rPr lang="es-ES" dirty="0" err="1"/>
              <a:t>one</a:t>
            </a:r>
            <a:r>
              <a:rPr lang="es-ES" dirty="0"/>
              <a:t> </a:t>
            </a:r>
            <a:r>
              <a:rPr lang="es-ES" dirty="0" err="1"/>
              <a:t>group</a:t>
            </a:r>
            <a:r>
              <a:rPr lang="es-ES" dirty="0"/>
              <a:t>, </a:t>
            </a:r>
            <a:r>
              <a:rPr lang="es-ES" dirty="0" err="1"/>
              <a:t>often</a:t>
            </a:r>
            <a:r>
              <a:rPr lang="es-ES" dirty="0"/>
              <a:t> </a:t>
            </a:r>
            <a:r>
              <a:rPr lang="es-ES" dirty="0" err="1"/>
              <a:t>with</a:t>
            </a:r>
            <a:r>
              <a:rPr lang="es-ES" dirty="0"/>
              <a:t> a similar </a:t>
            </a:r>
            <a:r>
              <a:rPr lang="es-ES" dirty="0" err="1"/>
              <a:t>characteristic</a:t>
            </a:r>
            <a:r>
              <a:rPr lang="es-ES" dirty="0"/>
              <a:t> </a:t>
            </a:r>
            <a:r>
              <a:rPr lang="es-ES" dirty="0" err="1"/>
              <a:t>or</a:t>
            </a:r>
            <a:r>
              <a:rPr lang="es-ES" dirty="0"/>
              <a:t> of </a:t>
            </a:r>
            <a:r>
              <a:rPr lang="es-ES" dirty="0" err="1"/>
              <a:t>small</a:t>
            </a:r>
            <a:r>
              <a:rPr lang="es-ES" dirty="0"/>
              <a:t> </a:t>
            </a:r>
            <a:r>
              <a:rPr lang="es-ES" dirty="0" err="1"/>
              <a:t>size</a:t>
            </a:r>
            <a:r>
              <a:rPr lang="es-ES" dirty="0"/>
              <a:t>. </a:t>
            </a:r>
          </a:p>
          <a:p>
            <a:pPr>
              <a:spcBef>
                <a:spcPct val="0"/>
              </a:spcBef>
              <a:buFontTx/>
              <a:buChar char="•"/>
            </a:pPr>
            <a:r>
              <a:rPr lang="es-ES" b="1" dirty="0"/>
              <a:t>ad hoc </a:t>
            </a:r>
            <a:r>
              <a:rPr lang="es-ES" b="1" dirty="0" err="1"/>
              <a:t>quotas</a:t>
            </a:r>
            <a:r>
              <a:rPr lang="es-ES" dirty="0"/>
              <a:t> - A </a:t>
            </a:r>
            <a:r>
              <a:rPr lang="es-ES" dirty="0" err="1"/>
              <a:t>quota</a:t>
            </a:r>
            <a:r>
              <a:rPr lang="es-ES" dirty="0"/>
              <a:t> </a:t>
            </a:r>
            <a:r>
              <a:rPr lang="es-ES" dirty="0" err="1"/>
              <a:t>is</a:t>
            </a:r>
            <a:r>
              <a:rPr lang="es-ES" dirty="0"/>
              <a:t> </a:t>
            </a:r>
            <a:r>
              <a:rPr lang="es-ES" dirty="0" err="1"/>
              <a:t>established</a:t>
            </a:r>
            <a:r>
              <a:rPr lang="es-ES" dirty="0"/>
              <a:t> (</a:t>
            </a:r>
            <a:r>
              <a:rPr lang="es-ES" dirty="0" err="1"/>
              <a:t>say</a:t>
            </a:r>
            <a:r>
              <a:rPr lang="es-ES" dirty="0"/>
              <a:t> 65% </a:t>
            </a:r>
            <a:r>
              <a:rPr lang="es-ES" dirty="0" err="1"/>
              <a:t>women</a:t>
            </a:r>
            <a:r>
              <a:rPr lang="es-ES" dirty="0"/>
              <a:t>) and </a:t>
            </a:r>
            <a:r>
              <a:rPr lang="es-ES" dirty="0" err="1"/>
              <a:t>researchers</a:t>
            </a:r>
            <a:r>
              <a:rPr lang="es-ES" dirty="0"/>
              <a:t> are free </a:t>
            </a:r>
            <a:r>
              <a:rPr lang="es-ES" dirty="0" err="1"/>
              <a:t>to</a:t>
            </a:r>
            <a:r>
              <a:rPr lang="es-ES" dirty="0"/>
              <a:t> </a:t>
            </a:r>
            <a:r>
              <a:rPr lang="es-ES" dirty="0" err="1"/>
              <a:t>choose</a:t>
            </a:r>
            <a:r>
              <a:rPr lang="es-ES" dirty="0"/>
              <a:t> </a:t>
            </a:r>
            <a:r>
              <a:rPr lang="es-ES" dirty="0" err="1"/>
              <a:t>any</a:t>
            </a:r>
            <a:r>
              <a:rPr lang="es-ES" dirty="0"/>
              <a:t> </a:t>
            </a:r>
            <a:r>
              <a:rPr lang="es-ES" dirty="0" err="1"/>
              <a:t>respondent</a:t>
            </a:r>
            <a:r>
              <a:rPr lang="es-ES" dirty="0"/>
              <a:t> </a:t>
            </a:r>
            <a:r>
              <a:rPr lang="es-ES" dirty="0" err="1"/>
              <a:t>they</a:t>
            </a:r>
            <a:r>
              <a:rPr lang="es-ES" dirty="0"/>
              <a:t> </a:t>
            </a:r>
            <a:r>
              <a:rPr lang="es-ES" dirty="0" err="1"/>
              <a:t>wish</a:t>
            </a:r>
            <a:r>
              <a:rPr lang="es-ES" dirty="0"/>
              <a:t> as </a:t>
            </a:r>
            <a:r>
              <a:rPr lang="es-ES" dirty="0" err="1"/>
              <a:t>long</a:t>
            </a:r>
            <a:r>
              <a:rPr lang="es-ES" dirty="0"/>
              <a:t> as </a:t>
            </a:r>
            <a:r>
              <a:rPr lang="es-ES" dirty="0" err="1"/>
              <a:t>the</a:t>
            </a:r>
            <a:r>
              <a:rPr lang="es-ES" dirty="0"/>
              <a:t> </a:t>
            </a:r>
            <a:r>
              <a:rPr lang="es-ES" dirty="0" err="1"/>
              <a:t>quota</a:t>
            </a:r>
            <a:r>
              <a:rPr lang="es-ES" dirty="0"/>
              <a:t> </a:t>
            </a:r>
            <a:r>
              <a:rPr lang="es-ES" dirty="0" err="1"/>
              <a:t>is</a:t>
            </a:r>
            <a:r>
              <a:rPr lang="es-ES" dirty="0"/>
              <a:t> </a:t>
            </a:r>
            <a:r>
              <a:rPr lang="es-ES" dirty="0" err="1"/>
              <a:t>met</a:t>
            </a:r>
            <a:endParaRPr lang="es-ES" dirty="0"/>
          </a:p>
          <a:p>
            <a:pPr>
              <a:spcBef>
                <a:spcPct val="0"/>
              </a:spcBef>
            </a:pPr>
            <a:r>
              <a:rPr lang="es-ES" dirty="0" err="1"/>
              <a:t>Even</a:t>
            </a:r>
            <a:r>
              <a:rPr lang="es-ES" dirty="0"/>
              <a:t> </a:t>
            </a:r>
            <a:r>
              <a:rPr lang="es-ES" dirty="0" err="1"/>
              <a:t>studies</a:t>
            </a:r>
            <a:r>
              <a:rPr lang="es-ES" dirty="0"/>
              <a:t> </a:t>
            </a:r>
            <a:r>
              <a:rPr lang="es-ES" dirty="0" err="1"/>
              <a:t>intended</a:t>
            </a:r>
            <a:r>
              <a:rPr lang="es-ES" dirty="0"/>
              <a:t> </a:t>
            </a:r>
            <a:r>
              <a:rPr lang="es-ES" dirty="0" err="1"/>
              <a:t>to</a:t>
            </a:r>
            <a:r>
              <a:rPr lang="es-ES" dirty="0"/>
              <a:t> be </a:t>
            </a:r>
            <a:r>
              <a:rPr lang="es-ES" dirty="0" err="1"/>
              <a:t>probability</a:t>
            </a:r>
            <a:r>
              <a:rPr lang="es-ES" dirty="0"/>
              <a:t> </a:t>
            </a:r>
            <a:r>
              <a:rPr lang="es-ES" dirty="0" err="1"/>
              <a:t>studies</a:t>
            </a:r>
            <a:r>
              <a:rPr lang="es-ES" dirty="0"/>
              <a:t> </a:t>
            </a:r>
            <a:r>
              <a:rPr lang="es-ES" dirty="0" err="1"/>
              <a:t>sometimes</a:t>
            </a:r>
            <a:r>
              <a:rPr lang="es-ES" dirty="0"/>
              <a:t> </a:t>
            </a:r>
            <a:r>
              <a:rPr lang="es-ES" dirty="0" err="1"/>
              <a:t>end</a:t>
            </a:r>
            <a:r>
              <a:rPr lang="es-ES" dirty="0"/>
              <a:t> up </a:t>
            </a:r>
            <a:r>
              <a:rPr lang="es-ES" dirty="0" err="1"/>
              <a:t>being</a:t>
            </a:r>
            <a:r>
              <a:rPr lang="es-ES" dirty="0"/>
              <a:t> non-</a:t>
            </a:r>
            <a:r>
              <a:rPr lang="es-ES" dirty="0" err="1"/>
              <a:t>probability</a:t>
            </a:r>
            <a:r>
              <a:rPr lang="es-ES" dirty="0"/>
              <a:t> </a:t>
            </a:r>
            <a:r>
              <a:rPr lang="es-ES" dirty="0" err="1"/>
              <a:t>studies</a:t>
            </a:r>
            <a:r>
              <a:rPr lang="es-ES" dirty="0"/>
              <a:t> </a:t>
            </a:r>
            <a:r>
              <a:rPr lang="es-ES" dirty="0" err="1"/>
              <a:t>due</a:t>
            </a:r>
            <a:r>
              <a:rPr lang="es-ES" dirty="0"/>
              <a:t> </a:t>
            </a:r>
            <a:r>
              <a:rPr lang="es-ES" dirty="0" err="1"/>
              <a:t>to</a:t>
            </a:r>
            <a:r>
              <a:rPr lang="es-ES" dirty="0"/>
              <a:t> </a:t>
            </a:r>
            <a:r>
              <a:rPr lang="es-ES" dirty="0" err="1"/>
              <a:t>unintentional</a:t>
            </a:r>
            <a:r>
              <a:rPr lang="es-ES" dirty="0"/>
              <a:t> </a:t>
            </a:r>
            <a:r>
              <a:rPr lang="es-ES" dirty="0" err="1"/>
              <a:t>or</a:t>
            </a:r>
            <a:r>
              <a:rPr lang="es-ES" dirty="0"/>
              <a:t> </a:t>
            </a:r>
            <a:r>
              <a:rPr lang="es-ES" dirty="0" err="1"/>
              <a:t>unavoidable</a:t>
            </a:r>
            <a:r>
              <a:rPr lang="es-ES" dirty="0"/>
              <a:t> </a:t>
            </a:r>
            <a:r>
              <a:rPr lang="es-ES" dirty="0" err="1"/>
              <a:t>characteristics</a:t>
            </a:r>
            <a:r>
              <a:rPr lang="es-ES" dirty="0"/>
              <a:t> of </a:t>
            </a:r>
            <a:r>
              <a:rPr lang="es-ES" dirty="0" err="1"/>
              <a:t>the</a:t>
            </a:r>
            <a:r>
              <a:rPr lang="es-ES" dirty="0"/>
              <a:t> </a:t>
            </a:r>
            <a:r>
              <a:rPr lang="es-ES" dirty="0" err="1"/>
              <a:t>sampling</a:t>
            </a:r>
            <a:r>
              <a:rPr lang="es-ES" dirty="0"/>
              <a:t> </a:t>
            </a:r>
            <a:r>
              <a:rPr lang="es-ES" dirty="0" err="1"/>
              <a:t>method</a:t>
            </a:r>
            <a:r>
              <a:rPr lang="es-ES" dirty="0"/>
              <a:t>. In </a:t>
            </a:r>
            <a:r>
              <a:rPr lang="es-ES" dirty="0" err="1"/>
              <a:t>public</a:t>
            </a:r>
            <a:r>
              <a:rPr lang="es-ES" dirty="0"/>
              <a:t> </a:t>
            </a:r>
            <a:r>
              <a:rPr lang="es-ES" dirty="0" err="1"/>
              <a:t>opinion</a:t>
            </a:r>
            <a:r>
              <a:rPr lang="es-ES" dirty="0"/>
              <a:t> </a:t>
            </a:r>
            <a:r>
              <a:rPr lang="es-ES" dirty="0" err="1"/>
              <a:t>polling</a:t>
            </a:r>
            <a:r>
              <a:rPr lang="es-ES" dirty="0"/>
              <a:t> </a:t>
            </a:r>
            <a:r>
              <a:rPr lang="es-ES" dirty="0" err="1"/>
              <a:t>by</a:t>
            </a:r>
            <a:r>
              <a:rPr lang="es-ES" dirty="0"/>
              <a:t> </a:t>
            </a:r>
            <a:r>
              <a:rPr lang="es-ES" dirty="0" err="1"/>
              <a:t>private</a:t>
            </a:r>
            <a:r>
              <a:rPr lang="es-ES" dirty="0"/>
              <a:t> </a:t>
            </a:r>
            <a:r>
              <a:rPr lang="es-ES" dirty="0" err="1"/>
              <a:t>companies</a:t>
            </a:r>
            <a:r>
              <a:rPr lang="es-ES" dirty="0"/>
              <a:t> (</a:t>
            </a:r>
            <a:r>
              <a:rPr lang="es-ES" dirty="0" err="1"/>
              <a:t>or</a:t>
            </a:r>
            <a:r>
              <a:rPr lang="es-ES" dirty="0"/>
              <a:t> </a:t>
            </a:r>
            <a:r>
              <a:rPr lang="es-ES" dirty="0" err="1"/>
              <a:t>organizations</a:t>
            </a:r>
            <a:r>
              <a:rPr lang="es-ES" dirty="0"/>
              <a:t> </a:t>
            </a:r>
            <a:r>
              <a:rPr lang="es-ES" dirty="0" err="1"/>
              <a:t>unable</a:t>
            </a:r>
            <a:r>
              <a:rPr lang="es-ES" dirty="0"/>
              <a:t> </a:t>
            </a:r>
            <a:r>
              <a:rPr lang="es-ES" dirty="0" err="1"/>
              <a:t>to</a:t>
            </a:r>
            <a:r>
              <a:rPr lang="es-ES" dirty="0"/>
              <a:t> </a:t>
            </a:r>
            <a:r>
              <a:rPr lang="es-ES" dirty="0" err="1"/>
              <a:t>require</a:t>
            </a:r>
            <a:r>
              <a:rPr lang="es-ES" dirty="0"/>
              <a:t> response), </a:t>
            </a:r>
            <a:r>
              <a:rPr lang="es-ES" dirty="0" err="1"/>
              <a:t>the</a:t>
            </a:r>
            <a:r>
              <a:rPr lang="es-ES" dirty="0"/>
              <a:t> </a:t>
            </a:r>
            <a:r>
              <a:rPr lang="es-ES" dirty="0" err="1"/>
              <a:t>sample</a:t>
            </a:r>
            <a:r>
              <a:rPr lang="es-ES" dirty="0"/>
              <a:t> can be </a:t>
            </a:r>
            <a:r>
              <a:rPr lang="es-ES" dirty="0" err="1"/>
              <a:t>self-selected</a:t>
            </a:r>
            <a:r>
              <a:rPr lang="es-ES" dirty="0"/>
              <a:t> </a:t>
            </a:r>
            <a:r>
              <a:rPr lang="es-ES" dirty="0" err="1"/>
              <a:t>rather</a:t>
            </a:r>
            <a:r>
              <a:rPr lang="es-ES" dirty="0"/>
              <a:t> </a:t>
            </a:r>
            <a:r>
              <a:rPr lang="es-ES" dirty="0" err="1"/>
              <a:t>than</a:t>
            </a:r>
            <a:r>
              <a:rPr lang="es-ES" dirty="0"/>
              <a:t> </a:t>
            </a:r>
            <a:r>
              <a:rPr lang="es-ES" dirty="0" err="1"/>
              <a:t>random</a:t>
            </a:r>
            <a:r>
              <a:rPr lang="es-ES" dirty="0"/>
              <a:t>. </a:t>
            </a:r>
            <a:r>
              <a:rPr lang="es-ES" dirty="0" err="1"/>
              <a:t>This</a:t>
            </a:r>
            <a:r>
              <a:rPr lang="es-ES" dirty="0"/>
              <a:t> </a:t>
            </a:r>
            <a:r>
              <a:rPr lang="es-ES" dirty="0" err="1"/>
              <a:t>often</a:t>
            </a:r>
            <a:r>
              <a:rPr lang="es-ES" dirty="0"/>
              <a:t> introduces </a:t>
            </a:r>
            <a:r>
              <a:rPr lang="es-ES" dirty="0" err="1"/>
              <a:t>an</a:t>
            </a:r>
            <a:r>
              <a:rPr lang="es-ES" dirty="0"/>
              <a:t> </a:t>
            </a:r>
            <a:r>
              <a:rPr lang="es-ES" dirty="0" err="1"/>
              <a:t>important</a:t>
            </a:r>
            <a:r>
              <a:rPr lang="es-ES" dirty="0"/>
              <a:t> </a:t>
            </a:r>
            <a:r>
              <a:rPr lang="es-ES" dirty="0" err="1"/>
              <a:t>type</a:t>
            </a:r>
            <a:r>
              <a:rPr lang="es-ES" dirty="0"/>
              <a:t> of error: </a:t>
            </a:r>
            <a:r>
              <a:rPr lang="es-ES" b="1" dirty="0" err="1"/>
              <a:t>self-selection</a:t>
            </a:r>
            <a:r>
              <a:rPr lang="es-ES" b="1" dirty="0"/>
              <a:t> error</a:t>
            </a:r>
            <a:r>
              <a:rPr lang="es-ES" dirty="0"/>
              <a:t>. </a:t>
            </a:r>
            <a:r>
              <a:rPr lang="es-ES" dirty="0" err="1"/>
              <a:t>This</a:t>
            </a:r>
            <a:r>
              <a:rPr lang="es-ES" dirty="0"/>
              <a:t> error </a:t>
            </a:r>
            <a:r>
              <a:rPr lang="es-ES" dirty="0" err="1"/>
              <a:t>sometimes</a:t>
            </a:r>
            <a:r>
              <a:rPr lang="es-ES" dirty="0"/>
              <a:t> </a:t>
            </a:r>
            <a:r>
              <a:rPr lang="es-ES" dirty="0" err="1"/>
              <a:t>makes</a:t>
            </a:r>
            <a:r>
              <a:rPr lang="es-ES" dirty="0"/>
              <a:t> </a:t>
            </a:r>
            <a:r>
              <a:rPr lang="es-ES" dirty="0" err="1"/>
              <a:t>it</a:t>
            </a:r>
            <a:r>
              <a:rPr lang="es-ES" dirty="0"/>
              <a:t> </a:t>
            </a:r>
            <a:r>
              <a:rPr lang="es-ES" dirty="0" err="1"/>
              <a:t>unlikely</a:t>
            </a:r>
            <a:r>
              <a:rPr lang="es-ES" dirty="0"/>
              <a:t> </a:t>
            </a:r>
            <a:r>
              <a:rPr lang="es-ES" dirty="0" err="1"/>
              <a:t>that</a:t>
            </a:r>
            <a:r>
              <a:rPr lang="es-ES" dirty="0"/>
              <a:t> </a:t>
            </a:r>
            <a:r>
              <a:rPr lang="es-ES" dirty="0" err="1"/>
              <a:t>the</a:t>
            </a:r>
            <a:r>
              <a:rPr lang="es-ES" dirty="0"/>
              <a:t> </a:t>
            </a:r>
            <a:r>
              <a:rPr lang="es-ES" dirty="0" err="1"/>
              <a:t>sample</a:t>
            </a:r>
            <a:r>
              <a:rPr lang="es-ES" dirty="0"/>
              <a:t> </a:t>
            </a:r>
            <a:r>
              <a:rPr lang="es-ES" dirty="0" err="1"/>
              <a:t>will</a:t>
            </a:r>
            <a:r>
              <a:rPr lang="es-ES" dirty="0"/>
              <a:t> </a:t>
            </a:r>
            <a:r>
              <a:rPr lang="es-ES" dirty="0" err="1"/>
              <a:t>accurately</a:t>
            </a:r>
            <a:r>
              <a:rPr lang="es-ES" dirty="0"/>
              <a:t> </a:t>
            </a:r>
            <a:r>
              <a:rPr lang="es-ES" dirty="0" err="1"/>
              <a:t>represent</a:t>
            </a:r>
            <a:r>
              <a:rPr lang="es-ES" dirty="0"/>
              <a:t> </a:t>
            </a:r>
            <a:r>
              <a:rPr lang="es-ES" dirty="0" err="1"/>
              <a:t>the</a:t>
            </a:r>
            <a:r>
              <a:rPr lang="es-ES" dirty="0"/>
              <a:t> </a:t>
            </a:r>
            <a:r>
              <a:rPr lang="es-ES" dirty="0" err="1"/>
              <a:t>broader</a:t>
            </a:r>
            <a:r>
              <a:rPr lang="es-ES" dirty="0"/>
              <a:t> </a:t>
            </a:r>
            <a:r>
              <a:rPr lang="es-ES" dirty="0" err="1"/>
              <a:t>population</a:t>
            </a:r>
            <a:r>
              <a:rPr lang="es-ES" dirty="0"/>
              <a:t>. </a:t>
            </a:r>
            <a:r>
              <a:rPr lang="es-ES" dirty="0" err="1"/>
              <a:t>Volunteering</a:t>
            </a:r>
            <a:r>
              <a:rPr lang="es-ES" dirty="0"/>
              <a:t> </a:t>
            </a:r>
            <a:r>
              <a:rPr lang="es-ES" dirty="0" err="1"/>
              <a:t>for</a:t>
            </a:r>
            <a:r>
              <a:rPr lang="es-ES" dirty="0"/>
              <a:t> </a:t>
            </a:r>
            <a:r>
              <a:rPr lang="es-ES" dirty="0" err="1"/>
              <a:t>the</a:t>
            </a:r>
            <a:r>
              <a:rPr lang="es-ES" dirty="0"/>
              <a:t> </a:t>
            </a:r>
            <a:r>
              <a:rPr lang="es-ES" dirty="0" err="1"/>
              <a:t>sample</a:t>
            </a:r>
            <a:r>
              <a:rPr lang="es-ES" dirty="0"/>
              <a:t> </a:t>
            </a:r>
            <a:r>
              <a:rPr lang="es-ES" dirty="0" err="1"/>
              <a:t>may</a:t>
            </a:r>
            <a:r>
              <a:rPr lang="es-ES" dirty="0"/>
              <a:t> be </a:t>
            </a:r>
            <a:r>
              <a:rPr lang="es-ES" dirty="0" err="1"/>
              <a:t>determined</a:t>
            </a:r>
            <a:r>
              <a:rPr lang="es-ES" dirty="0"/>
              <a:t> </a:t>
            </a:r>
            <a:r>
              <a:rPr lang="es-ES" dirty="0" err="1"/>
              <a:t>by</a:t>
            </a:r>
            <a:r>
              <a:rPr lang="es-ES" dirty="0"/>
              <a:t> </a:t>
            </a:r>
            <a:r>
              <a:rPr lang="es-ES" dirty="0" err="1"/>
              <a:t>characteristics</a:t>
            </a:r>
            <a:r>
              <a:rPr lang="es-ES" dirty="0"/>
              <a:t> </a:t>
            </a:r>
            <a:r>
              <a:rPr lang="es-ES" dirty="0" err="1"/>
              <a:t>such</a:t>
            </a:r>
            <a:r>
              <a:rPr lang="es-ES" dirty="0"/>
              <a:t> as </a:t>
            </a:r>
            <a:r>
              <a:rPr lang="es-ES" dirty="0" err="1"/>
              <a:t>submissiveness</a:t>
            </a:r>
            <a:r>
              <a:rPr lang="es-ES" dirty="0"/>
              <a:t> </a:t>
            </a:r>
            <a:r>
              <a:rPr lang="es-ES" dirty="0" err="1"/>
              <a:t>or</a:t>
            </a:r>
            <a:r>
              <a:rPr lang="es-ES" dirty="0"/>
              <a:t> </a:t>
            </a:r>
            <a:r>
              <a:rPr lang="es-ES" dirty="0" err="1"/>
              <a:t>availability</a:t>
            </a:r>
            <a:r>
              <a:rPr lang="es-ES" dirty="0"/>
              <a:t>. </a:t>
            </a:r>
            <a:r>
              <a:rPr lang="es-ES" dirty="0" err="1"/>
              <a:t>The</a:t>
            </a:r>
            <a:r>
              <a:rPr lang="es-ES" dirty="0"/>
              <a:t> </a:t>
            </a:r>
            <a:r>
              <a:rPr lang="es-ES" dirty="0" err="1"/>
              <a:t>samples</a:t>
            </a:r>
            <a:r>
              <a:rPr lang="es-ES" dirty="0"/>
              <a:t> in </a:t>
            </a:r>
            <a:r>
              <a:rPr lang="es-ES" dirty="0" err="1"/>
              <a:t>such</a:t>
            </a:r>
            <a:r>
              <a:rPr lang="es-ES" dirty="0"/>
              <a:t> </a:t>
            </a:r>
            <a:r>
              <a:rPr lang="es-ES" dirty="0" err="1"/>
              <a:t>surveys</a:t>
            </a:r>
            <a:r>
              <a:rPr lang="es-ES" dirty="0"/>
              <a:t> </a:t>
            </a:r>
            <a:r>
              <a:rPr lang="es-ES" dirty="0" err="1"/>
              <a:t>should</a:t>
            </a:r>
            <a:r>
              <a:rPr lang="es-ES" dirty="0"/>
              <a:t> be </a:t>
            </a:r>
            <a:r>
              <a:rPr lang="es-ES" dirty="0" err="1"/>
              <a:t>treated</a:t>
            </a:r>
            <a:r>
              <a:rPr lang="es-ES" dirty="0"/>
              <a:t> as non-</a:t>
            </a:r>
            <a:r>
              <a:rPr lang="es-ES" dirty="0" err="1"/>
              <a:t>probability</a:t>
            </a:r>
            <a:r>
              <a:rPr lang="es-ES" dirty="0"/>
              <a:t> </a:t>
            </a:r>
            <a:r>
              <a:rPr lang="es-ES" dirty="0" err="1"/>
              <a:t>samples</a:t>
            </a:r>
            <a:r>
              <a:rPr lang="es-ES" dirty="0"/>
              <a:t> of </a:t>
            </a:r>
            <a:r>
              <a:rPr lang="es-ES" dirty="0" err="1"/>
              <a:t>the</a:t>
            </a:r>
            <a:r>
              <a:rPr lang="es-ES" dirty="0"/>
              <a:t> </a:t>
            </a:r>
            <a:r>
              <a:rPr lang="es-ES" dirty="0" err="1"/>
              <a:t>population</a:t>
            </a:r>
            <a:r>
              <a:rPr lang="es-ES" dirty="0"/>
              <a:t>, and </a:t>
            </a:r>
            <a:r>
              <a:rPr lang="es-ES" dirty="0" err="1"/>
              <a:t>the</a:t>
            </a:r>
            <a:r>
              <a:rPr lang="es-ES" dirty="0"/>
              <a:t> </a:t>
            </a:r>
            <a:r>
              <a:rPr lang="es-ES" dirty="0" err="1"/>
              <a:t>validity</a:t>
            </a:r>
            <a:r>
              <a:rPr lang="es-ES" dirty="0"/>
              <a:t> of </a:t>
            </a:r>
            <a:r>
              <a:rPr lang="es-ES" dirty="0" err="1"/>
              <a:t>the</a:t>
            </a:r>
            <a:r>
              <a:rPr lang="es-ES" dirty="0"/>
              <a:t> </a:t>
            </a:r>
            <a:r>
              <a:rPr lang="es-ES" dirty="0" err="1"/>
              <a:t>estimates</a:t>
            </a:r>
            <a:r>
              <a:rPr lang="es-ES" dirty="0"/>
              <a:t> of </a:t>
            </a:r>
            <a:r>
              <a:rPr lang="es-ES" dirty="0" err="1"/>
              <a:t>parameters</a:t>
            </a:r>
            <a:r>
              <a:rPr lang="es-ES" dirty="0"/>
              <a:t> </a:t>
            </a:r>
            <a:r>
              <a:rPr lang="es-ES" dirty="0" err="1"/>
              <a:t>based</a:t>
            </a:r>
            <a:r>
              <a:rPr lang="es-ES" dirty="0"/>
              <a:t> </a:t>
            </a:r>
            <a:r>
              <a:rPr lang="es-ES" dirty="0" err="1"/>
              <a:t>on</a:t>
            </a:r>
            <a:r>
              <a:rPr lang="es-ES" dirty="0"/>
              <a:t> </a:t>
            </a:r>
            <a:r>
              <a:rPr lang="es-ES" dirty="0" err="1"/>
              <a:t>them</a:t>
            </a:r>
            <a:r>
              <a:rPr lang="es-ES" dirty="0"/>
              <a:t> </a:t>
            </a:r>
            <a:r>
              <a:rPr lang="es-ES" dirty="0" err="1"/>
              <a:t>unknown</a:t>
            </a:r>
            <a:endParaRPr lang="es-ES" dirty="0"/>
          </a:p>
          <a:p>
            <a:pPr>
              <a:spcBef>
                <a:spcPct val="0"/>
              </a:spcBef>
            </a:pPr>
            <a:endParaRPr lang="es-ES" dirty="0"/>
          </a:p>
          <a:p>
            <a:pPr>
              <a:spcBef>
                <a:spcPct val="0"/>
              </a:spcBef>
            </a:pP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fld id="{AE93FBF0-EC15-490D-8FAE-0D188D8FEA26}" type="datetime1">
              <a:rPr lang="th-TH" smtClean="0"/>
              <a:t>27/12/65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3122072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B349724D-B7DE-4841-A25F-CFD11B2831FD}" type="datetime1">
              <a:rPr lang="th-TH" smtClean="0"/>
              <a:t>27/12/65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1742553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AF3C95-4141-430B-AD15-C577F13C8E88}" type="datetime1">
              <a:rPr lang="th-TH" smtClean="0"/>
              <a:t>27/12/65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3841072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fld id="{27675F13-56F3-46FB-8E6C-F082989264A5}" type="datetime1">
              <a:rPr lang="th-TH" smtClean="0"/>
              <a:t>27/12/65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1681614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fld id="{9DB97D42-0FA7-4658-BCFD-4B0DC18BC990}" type="datetime1">
              <a:rPr lang="th-TH" smtClean="0"/>
              <a:t>27/12/65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303904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fld id="{95E1D114-ADC0-49A5-8B37-29A17244E53B}" type="datetime1">
              <a:rPr lang="th-TH" smtClean="0"/>
              <a:t>27/12/65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637451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E50789-5E42-4345-9763-2E38C71628AA}" type="datetime1">
              <a:rPr lang="th-TH" smtClean="0"/>
              <a:t>27/12/65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3075840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857D7A-CB14-4646-B731-082D0441B1D4}" type="datetime1">
              <a:rPr lang="th-TH" smtClean="0"/>
              <a:t>27/12/65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1559509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20D5D2-4767-4F98-AE43-6985A24132EA}" type="datetime1">
              <a:rPr lang="th-TH" smtClean="0"/>
              <a:t>27/12/65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2206354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94A1C747-FCA2-44A4-93B5-50CC9DC4F499}" type="datetime1">
              <a:rPr lang="th-TH" smtClean="0"/>
              <a:t>27/12/65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4270172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02B61139-73F7-4621-BBB6-C737C92D284F}" type="datetime1">
              <a:rPr lang="th-TH" smtClean="0"/>
              <a:t>27/12/65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3EFEB5A-ED4C-45FC-91DC-CB4B92526E59}" type="slidenum">
              <a:rPr lang="th-TH" smtClean="0"/>
              <a:t>‹#›</a:t>
            </a:fld>
            <a:endParaRPr lang="th-TH"/>
          </a:p>
        </p:txBody>
      </p:sp>
    </p:spTree>
    <p:extLst>
      <p:ext uri="{BB962C8B-B14F-4D97-AF65-F5344CB8AC3E}">
        <p14:creationId xmlns:p14="http://schemas.microsoft.com/office/powerpoint/2010/main" val="252652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CA7E1-4133-457F-90BE-2E420F390DDD}" type="datetime1">
              <a:rPr lang="th-TH" smtClean="0"/>
              <a:t>27/12/65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EFEB5A-ED4C-45FC-91DC-CB4B92526E59}" type="slidenum">
              <a:rPr lang="th-TH" smtClean="0"/>
              <a:t>‹#›</a:t>
            </a:fld>
            <a:endParaRPr lang="th-TH"/>
          </a:p>
        </p:txBody>
      </p:sp>
    </p:spTree>
    <p:extLst>
      <p:ext uri="{BB962C8B-B14F-4D97-AF65-F5344CB8AC3E}">
        <p14:creationId xmlns:p14="http://schemas.microsoft.com/office/powerpoint/2010/main" val="49076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ชื่อเรื่อง 1"/>
          <p:cNvSpPr>
            <a:spLocks noGrp="1"/>
          </p:cNvSpPr>
          <p:nvPr>
            <p:ph type="ctrTitle"/>
          </p:nvPr>
        </p:nvSpPr>
        <p:spPr>
          <a:xfrm>
            <a:off x="179512" y="692696"/>
            <a:ext cx="8820472" cy="1151657"/>
          </a:xfrm>
          <a:solidFill>
            <a:schemeClr val="accent4">
              <a:lumMod val="20000"/>
              <a:lumOff val="80000"/>
            </a:schemeClr>
          </a:solidFill>
          <a:ln/>
        </p:spPr>
        <p:style>
          <a:lnRef idx="1">
            <a:schemeClr val="accent4"/>
          </a:lnRef>
          <a:fillRef idx="2">
            <a:schemeClr val="accent4"/>
          </a:fillRef>
          <a:effectRef idx="1">
            <a:schemeClr val="accent4"/>
          </a:effectRef>
          <a:fontRef idx="minor">
            <a:schemeClr val="dk1"/>
          </a:fontRef>
        </p:style>
        <p:txBody>
          <a:bodyPr rtlCol="0">
            <a:normAutofit/>
          </a:bodyPr>
          <a:lstStyle/>
          <a:p>
            <a:pPr eaLnBrk="1" fontAlgn="auto" hangingPunct="1">
              <a:spcAft>
                <a:spcPts val="0"/>
              </a:spcAft>
              <a:defRPr/>
            </a:pPr>
            <a:r>
              <a:rPr lang="en-US" sz="4800" b="1" dirty="0">
                <a:solidFill>
                  <a:schemeClr val="tx1"/>
                </a:solidFill>
                <a:latin typeface="+mj-lt"/>
                <a:ea typeface="Tahoma" pitchFamily="34" charset="0"/>
                <a:cs typeface="Tahoma" pitchFamily="34" charset="0"/>
              </a:rPr>
              <a:t>Sample size calculation</a:t>
            </a:r>
            <a:endParaRPr lang="th-TH" sz="4800" b="1" dirty="0">
              <a:solidFill>
                <a:schemeClr val="tx1"/>
              </a:solidFill>
              <a:latin typeface="+mj-lt"/>
              <a:ea typeface="Tahoma" pitchFamily="34" charset="0"/>
              <a:cs typeface="Tahoma" pitchFamily="34" charset="0"/>
            </a:endParaRPr>
          </a:p>
        </p:txBody>
      </p:sp>
      <p:sp>
        <p:nvSpPr>
          <p:cNvPr id="4" name="Slide Number Placeholder 3"/>
          <p:cNvSpPr>
            <a:spLocks noGrp="1"/>
          </p:cNvSpPr>
          <p:nvPr>
            <p:ph type="sldNum" sz="quarter" idx="12"/>
          </p:nvPr>
        </p:nvSpPr>
        <p:spPr/>
        <p:txBody>
          <a:bodyPr/>
          <a:lstStyle/>
          <a:p>
            <a:fld id="{A3EFEB5A-ED4C-45FC-91DC-CB4B92526E59}" type="slidenum">
              <a:rPr lang="th-TH" smtClean="0"/>
              <a:t>1</a:t>
            </a:fld>
            <a:endParaRPr lang="th-TH"/>
          </a:p>
        </p:txBody>
      </p:sp>
      <p:pic>
        <p:nvPicPr>
          <p:cNvPr id="5" name="Picture 2">
            <a:extLst>
              <a:ext uri="{FF2B5EF4-FFF2-40B4-BE49-F238E27FC236}">
                <a16:creationId xmlns:a16="http://schemas.microsoft.com/office/drawing/2014/main" id="{144D685B-AE19-F0EF-F7C2-460A4CC31B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169520"/>
            <a:ext cx="4673681"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633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a:lstStyle/>
          <a:p>
            <a:r>
              <a:rPr lang="en-GB" dirty="0"/>
              <a:t>Sample size estimation</a:t>
            </a:r>
            <a:endParaRPr lang="th-TH" dirty="0"/>
          </a:p>
        </p:txBody>
      </p:sp>
      <p:sp>
        <p:nvSpPr>
          <p:cNvPr id="26627" name="Content Placeholder 2"/>
          <p:cNvSpPr>
            <a:spLocks noGrp="1"/>
          </p:cNvSpPr>
          <p:nvPr>
            <p:ph idx="1"/>
          </p:nvPr>
        </p:nvSpPr>
        <p:spPr/>
        <p:txBody>
          <a:bodyPr/>
          <a:lstStyle/>
          <a:p>
            <a:pPr marL="0" indent="0">
              <a:buNone/>
            </a:pPr>
            <a:r>
              <a:rPr lang="en-US" b="1" dirty="0"/>
              <a:t>For survey or cross-sectional study</a:t>
            </a:r>
            <a:endParaRPr lang="en-US" b="1" u="sng" dirty="0"/>
          </a:p>
          <a:p>
            <a:pPr marL="0" indent="0">
              <a:buNone/>
            </a:pPr>
            <a:r>
              <a:rPr lang="en-US" b="1" u="sng" dirty="0"/>
              <a:t>Formula:</a:t>
            </a:r>
          </a:p>
          <a:p>
            <a:pPr lvl="0"/>
            <a:r>
              <a:rPr lang="en-US" dirty="0" err="1">
                <a:solidFill>
                  <a:prstClr val="black"/>
                </a:solidFill>
              </a:rPr>
              <a:t>Krejcie</a:t>
            </a:r>
            <a:r>
              <a:rPr lang="en-US" dirty="0">
                <a:solidFill>
                  <a:prstClr val="black"/>
                </a:solidFill>
              </a:rPr>
              <a:t>&amp; Morgan</a:t>
            </a:r>
            <a:endParaRPr lang="en-US" dirty="0"/>
          </a:p>
          <a:p>
            <a:r>
              <a:rPr lang="en-US" dirty="0"/>
              <a:t>Taro Yamane</a:t>
            </a:r>
          </a:p>
          <a:p>
            <a:r>
              <a:rPr lang="en-US" dirty="0"/>
              <a:t>Finite Population</a:t>
            </a:r>
          </a:p>
          <a:p>
            <a:r>
              <a:rPr lang="en-US" dirty="0"/>
              <a:t>Infinite Population</a:t>
            </a:r>
          </a:p>
          <a:p>
            <a:endParaRPr lang="th-TH" dirty="0"/>
          </a:p>
        </p:txBody>
      </p:sp>
      <p:sp>
        <p:nvSpPr>
          <p:cNvPr id="2" name="Slide Number Placeholder 1"/>
          <p:cNvSpPr>
            <a:spLocks noGrp="1"/>
          </p:cNvSpPr>
          <p:nvPr>
            <p:ph type="sldNum" sz="quarter" idx="12"/>
          </p:nvPr>
        </p:nvSpPr>
        <p:spPr/>
        <p:txBody>
          <a:bodyPr/>
          <a:lstStyle/>
          <a:p>
            <a:fld id="{A3EFEB5A-ED4C-45FC-91DC-CB4B92526E59}" type="slidenum">
              <a:rPr lang="th-TH" smtClean="0"/>
              <a:t>2</a:t>
            </a:fld>
            <a:endParaRPr lang="th-TH"/>
          </a:p>
        </p:txBody>
      </p:sp>
    </p:spTree>
    <p:extLst>
      <p:ext uri="{BB962C8B-B14F-4D97-AF65-F5344CB8AC3E}">
        <p14:creationId xmlns:p14="http://schemas.microsoft.com/office/powerpoint/2010/main" val="2123570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dirty="0"/>
          </a:p>
        </p:txBody>
      </p:sp>
      <p:sp>
        <p:nvSpPr>
          <p:cNvPr id="4" name="AutoShape 2" descr="https://sites.google.com/site/udlink/kc-full.jpg"/>
          <p:cNvSpPr>
            <a:spLocks noChangeAspect="1" noChangeArrowheads="1"/>
          </p:cNvSpPr>
          <p:nvPr/>
        </p:nvSpPr>
        <p:spPr bwMode="auto">
          <a:xfrm>
            <a:off x="190500" y="-2127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5" name="AutoShape 4" descr="https://sites.google.com/site/udlink/kc-full.jpg"/>
          <p:cNvSpPr>
            <a:spLocks noChangeAspect="1" noChangeArrowheads="1"/>
          </p:cNvSpPr>
          <p:nvPr/>
        </p:nvSpPr>
        <p:spPr bwMode="auto">
          <a:xfrm>
            <a:off x="342900" y="-603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389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318" y="244475"/>
            <a:ext cx="8635278" cy="5908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735288" y="6360704"/>
            <a:ext cx="6408712" cy="461665"/>
          </a:xfrm>
          <a:prstGeom prst="rect">
            <a:avLst/>
          </a:prstGeom>
          <a:noFill/>
        </p:spPr>
        <p:txBody>
          <a:bodyPr wrap="square" rtlCol="0">
            <a:spAutoFit/>
          </a:bodyPr>
          <a:lstStyle/>
          <a:p>
            <a:pPr algn="r"/>
            <a:r>
              <a:rPr lang="en-US" sz="2400" i="1" dirty="0"/>
              <a:t>Ref: </a:t>
            </a:r>
            <a:r>
              <a:rPr lang="en-US" sz="2400" i="1" dirty="0" err="1"/>
              <a:t>Krejcie</a:t>
            </a:r>
            <a:r>
              <a:rPr lang="en-US" sz="2400" i="1" dirty="0"/>
              <a:t> &amp; Morgan,1970</a:t>
            </a:r>
            <a:endParaRPr lang="th-TH" sz="2400" i="1" dirty="0"/>
          </a:p>
        </p:txBody>
      </p:sp>
      <p:sp>
        <p:nvSpPr>
          <p:cNvPr id="7" name="Slide Number Placeholder 6"/>
          <p:cNvSpPr>
            <a:spLocks noGrp="1"/>
          </p:cNvSpPr>
          <p:nvPr>
            <p:ph type="sldNum" sz="quarter" idx="12"/>
          </p:nvPr>
        </p:nvSpPr>
        <p:spPr/>
        <p:txBody>
          <a:bodyPr/>
          <a:lstStyle/>
          <a:p>
            <a:fld id="{A3EFEB5A-ED4C-45FC-91DC-CB4B92526E59}" type="slidenum">
              <a:rPr lang="th-TH" smtClean="0"/>
              <a:t>3</a:t>
            </a:fld>
            <a:endParaRPr lang="th-TH"/>
          </a:p>
        </p:txBody>
      </p:sp>
    </p:spTree>
    <p:extLst>
      <p:ext uri="{BB962C8B-B14F-4D97-AF65-F5344CB8AC3E}">
        <p14:creationId xmlns:p14="http://schemas.microsoft.com/office/powerpoint/2010/main" val="2246864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3356992"/>
            <a:ext cx="8003232" cy="2769171"/>
          </a:xfrm>
        </p:spPr>
        <p:txBody>
          <a:bodyPr/>
          <a:lstStyle/>
          <a:p>
            <a:r>
              <a:rPr lang="en-US" dirty="0"/>
              <a:t>Where    n= sample size</a:t>
            </a:r>
          </a:p>
          <a:p>
            <a:pPr marL="0" indent="0">
              <a:buNone/>
            </a:pPr>
            <a:r>
              <a:rPr lang="en-US" dirty="0"/>
              <a:t>		N=Population size</a:t>
            </a:r>
          </a:p>
          <a:p>
            <a:pPr marL="0" indent="0">
              <a:buNone/>
            </a:pPr>
            <a:r>
              <a:rPr lang="en-US" dirty="0"/>
              <a:t>		e= level of precision or sampling of 		      error which is </a:t>
            </a:r>
            <a:r>
              <a:rPr lang="en-US" u="sng" dirty="0"/>
              <a:t>+</a:t>
            </a:r>
            <a:r>
              <a:rPr lang="en-US" dirty="0"/>
              <a:t> 5%(0.05)</a:t>
            </a:r>
            <a:endParaRPr lang="th-TH" u="sng" dirty="0"/>
          </a:p>
        </p:txBody>
      </p:sp>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700808"/>
            <a:ext cx="4016188" cy="13681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a:spLocks noGrp="1"/>
          </p:cNvSpPr>
          <p:nvPr>
            <p:ph type="title"/>
          </p:nvPr>
        </p:nvSpPr>
        <p:spPr>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a:noAutofit/>
          </a:bodyPr>
          <a:lstStyle/>
          <a:p>
            <a:r>
              <a:rPr lang="en-US" sz="3600" dirty="0"/>
              <a:t>Finite Population—</a:t>
            </a:r>
            <a:br>
              <a:rPr lang="en-US" sz="3600" dirty="0"/>
            </a:br>
            <a:r>
              <a:rPr lang="en-US" sz="3600" dirty="0"/>
              <a:t>Yamane’s formula</a:t>
            </a:r>
            <a:endParaRPr lang="th-TH" sz="3600" dirty="0"/>
          </a:p>
        </p:txBody>
      </p:sp>
      <p:sp>
        <p:nvSpPr>
          <p:cNvPr id="6" name="TextBox 5"/>
          <p:cNvSpPr txBox="1"/>
          <p:nvPr/>
        </p:nvSpPr>
        <p:spPr>
          <a:xfrm>
            <a:off x="4274071" y="6215181"/>
            <a:ext cx="4392488" cy="523220"/>
          </a:xfrm>
          <a:prstGeom prst="rect">
            <a:avLst/>
          </a:prstGeom>
          <a:noFill/>
        </p:spPr>
        <p:txBody>
          <a:bodyPr wrap="square" rtlCol="0">
            <a:spAutoFit/>
          </a:bodyPr>
          <a:lstStyle/>
          <a:p>
            <a:pPr algn="r"/>
            <a:r>
              <a:rPr lang="en-US" i="1" dirty="0"/>
              <a:t>Ref: Yamane Taro,1967 </a:t>
            </a:r>
            <a:endParaRPr lang="th-TH" i="1" dirty="0"/>
          </a:p>
        </p:txBody>
      </p:sp>
      <p:sp>
        <p:nvSpPr>
          <p:cNvPr id="2" name="TextBox 1"/>
          <p:cNvSpPr txBox="1"/>
          <p:nvPr/>
        </p:nvSpPr>
        <p:spPr>
          <a:xfrm>
            <a:off x="565498" y="5963071"/>
            <a:ext cx="3600400" cy="523220"/>
          </a:xfrm>
          <a:prstGeom prst="rect">
            <a:avLst/>
          </a:prstGeom>
          <a:noFill/>
        </p:spPr>
        <p:txBody>
          <a:bodyPr wrap="square" rtlCol="0">
            <a:spAutoFit/>
          </a:bodyPr>
          <a:lstStyle/>
          <a:p>
            <a:r>
              <a:rPr lang="en-US" b="1" dirty="0">
                <a:solidFill>
                  <a:srgbClr val="FF0000"/>
                </a:solidFill>
              </a:rPr>
              <a:t>**</a:t>
            </a:r>
            <a:r>
              <a:rPr lang="th-TH" b="1" dirty="0">
                <a:solidFill>
                  <a:srgbClr val="FF0000"/>
                </a:solidFill>
              </a:rPr>
              <a:t>ปัจจุบันไม่มีคนนิยมใช้แล้ว</a:t>
            </a:r>
          </a:p>
        </p:txBody>
      </p:sp>
      <p:sp>
        <p:nvSpPr>
          <p:cNvPr id="4" name="Slide Number Placeholder 3"/>
          <p:cNvSpPr>
            <a:spLocks noGrp="1"/>
          </p:cNvSpPr>
          <p:nvPr>
            <p:ph type="sldNum" sz="quarter" idx="12"/>
          </p:nvPr>
        </p:nvSpPr>
        <p:spPr/>
        <p:txBody>
          <a:bodyPr/>
          <a:lstStyle/>
          <a:p>
            <a:fld id="{A3EFEB5A-ED4C-45FC-91DC-CB4B92526E59}" type="slidenum">
              <a:rPr lang="th-TH" smtClean="0"/>
              <a:t>4</a:t>
            </a:fld>
            <a:endParaRPr lang="th-TH"/>
          </a:p>
        </p:txBody>
      </p:sp>
    </p:spTree>
    <p:extLst>
      <p:ext uri="{BB962C8B-B14F-4D97-AF65-F5344CB8AC3E}">
        <p14:creationId xmlns:p14="http://schemas.microsoft.com/office/powerpoint/2010/main" val="130566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a:lstStyle/>
          <a:p>
            <a:r>
              <a:rPr lang="en-US" dirty="0"/>
              <a:t>Infinite Population---Cochran</a:t>
            </a:r>
            <a:endParaRPr lang="th-TH" dirty="0"/>
          </a:p>
        </p:txBody>
      </p:sp>
      <p:sp>
        <p:nvSpPr>
          <p:cNvPr id="4" name="TextBox 3"/>
          <p:cNvSpPr txBox="1"/>
          <p:nvPr/>
        </p:nvSpPr>
        <p:spPr>
          <a:xfrm>
            <a:off x="345700" y="6094740"/>
            <a:ext cx="8784976" cy="523220"/>
          </a:xfrm>
          <a:prstGeom prst="rect">
            <a:avLst/>
          </a:prstGeom>
          <a:noFill/>
        </p:spPr>
        <p:txBody>
          <a:bodyPr wrap="square" rtlCol="0">
            <a:spAutoFit/>
          </a:bodyPr>
          <a:lstStyle/>
          <a:p>
            <a:r>
              <a:rPr lang="en-US" sz="1400" i="1" dirty="0"/>
              <a:t>Ref: Cochran WG, William G. Sampling Techniques. New York: John Wiley&amp; Sons. Inc; 1977.</a:t>
            </a:r>
          </a:p>
          <a:p>
            <a:r>
              <a:rPr lang="en-US" sz="1400" i="1" dirty="0"/>
              <a:t>Wayne, W. D. (2014). Biostatistics: A foundation of analysis in the health sciences . New York: John </a:t>
            </a:r>
            <a:r>
              <a:rPr lang="en-US" sz="1400" i="1" dirty="0" err="1"/>
              <a:t>Wiley&amp;Sons</a:t>
            </a:r>
            <a:r>
              <a:rPr lang="en-US" sz="1400" i="1" dirty="0"/>
              <a:t>. Inc.</a:t>
            </a:r>
            <a:endParaRPr lang="th-TH" sz="1400" i="1" dirty="0"/>
          </a:p>
        </p:txBody>
      </p:sp>
      <p:sp>
        <p:nvSpPr>
          <p:cNvPr id="5" name="Slide Number Placeholder 4"/>
          <p:cNvSpPr>
            <a:spLocks noGrp="1"/>
          </p:cNvSpPr>
          <p:nvPr>
            <p:ph type="sldNum" sz="quarter" idx="12"/>
          </p:nvPr>
        </p:nvSpPr>
        <p:spPr/>
        <p:txBody>
          <a:bodyPr/>
          <a:lstStyle/>
          <a:p>
            <a:fld id="{A3EFEB5A-ED4C-45FC-91DC-CB4B92526E59}" type="slidenum">
              <a:rPr lang="th-TH" smtClean="0"/>
              <a:t>5</a:t>
            </a:fld>
            <a:endParaRPr lang="th-TH" dirty="0"/>
          </a:p>
        </p:txBody>
      </p:sp>
      <p:pic>
        <p:nvPicPr>
          <p:cNvPr id="9" name="Picture 8">
            <a:extLst>
              <a:ext uri="{FF2B5EF4-FFF2-40B4-BE49-F238E27FC236}">
                <a16:creationId xmlns:a16="http://schemas.microsoft.com/office/drawing/2014/main" id="{5E06674D-EACC-B6B7-50CE-0B58492954E4}"/>
              </a:ext>
            </a:extLst>
          </p:cNvPr>
          <p:cNvPicPr>
            <a:picLocks noChangeAspect="1"/>
          </p:cNvPicPr>
          <p:nvPr/>
        </p:nvPicPr>
        <p:blipFill>
          <a:blip r:embed="rId2"/>
          <a:stretch>
            <a:fillRect/>
          </a:stretch>
        </p:blipFill>
        <p:spPr>
          <a:xfrm>
            <a:off x="345700" y="1628800"/>
            <a:ext cx="8098120" cy="4277609"/>
          </a:xfrm>
          <a:prstGeom prst="rect">
            <a:avLst/>
          </a:prstGeom>
        </p:spPr>
      </p:pic>
    </p:spTree>
    <p:extLst>
      <p:ext uri="{BB962C8B-B14F-4D97-AF65-F5344CB8AC3E}">
        <p14:creationId xmlns:p14="http://schemas.microsoft.com/office/powerpoint/2010/main" val="1265972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D99DB3A-5B2B-EA8B-93F2-3AE7ED1911B8}"/>
              </a:ext>
            </a:extLst>
          </p:cNvPr>
          <p:cNvSpPr>
            <a:spLocks noGrp="1"/>
          </p:cNvSpPr>
          <p:nvPr>
            <p:ph type="sldNum" sz="quarter" idx="12"/>
          </p:nvPr>
        </p:nvSpPr>
        <p:spPr/>
        <p:txBody>
          <a:bodyPr/>
          <a:lstStyle/>
          <a:p>
            <a:fld id="{A3EFEB5A-ED4C-45FC-91DC-CB4B92526E59}" type="slidenum">
              <a:rPr lang="th-TH" smtClean="0"/>
              <a:t>6</a:t>
            </a:fld>
            <a:endParaRPr lang="th-TH"/>
          </a:p>
        </p:txBody>
      </p:sp>
      <p:pic>
        <p:nvPicPr>
          <p:cNvPr id="10" name="Content Placeholder 9">
            <a:extLst>
              <a:ext uri="{FF2B5EF4-FFF2-40B4-BE49-F238E27FC236}">
                <a16:creationId xmlns:a16="http://schemas.microsoft.com/office/drawing/2014/main" id="{D65625B7-86AB-1F81-A123-31A82313B74D}"/>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3875" b="5685"/>
          <a:stretch/>
        </p:blipFill>
        <p:spPr>
          <a:xfrm>
            <a:off x="683568" y="332656"/>
            <a:ext cx="2890992" cy="5807670"/>
          </a:xfrm>
        </p:spPr>
      </p:pic>
      <p:cxnSp>
        <p:nvCxnSpPr>
          <p:cNvPr id="14" name="Straight Arrow Connector 13">
            <a:extLst>
              <a:ext uri="{FF2B5EF4-FFF2-40B4-BE49-F238E27FC236}">
                <a16:creationId xmlns:a16="http://schemas.microsoft.com/office/drawing/2014/main" id="{83457C7A-DA01-E1B5-D64A-D096F5CC9288}"/>
              </a:ext>
            </a:extLst>
          </p:cNvPr>
          <p:cNvCxnSpPr>
            <a:cxnSpLocks/>
          </p:cNvCxnSpPr>
          <p:nvPr/>
        </p:nvCxnSpPr>
        <p:spPr>
          <a:xfrm flipH="1">
            <a:off x="2771800" y="1844824"/>
            <a:ext cx="1800200" cy="504056"/>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E2AA4B42-96B4-58E8-6952-DBBABB646A04}"/>
              </a:ext>
            </a:extLst>
          </p:cNvPr>
          <p:cNvSpPr txBox="1"/>
          <p:nvPr/>
        </p:nvSpPr>
        <p:spPr>
          <a:xfrm>
            <a:off x="4617368" y="1537628"/>
            <a:ext cx="4203104" cy="138499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th-TH" dirty="0">
                <a:effectLst/>
                <a:ea typeface="Cordia New" panose="020B0304020202020204" pitchFamily="34" charset="-34"/>
                <a:cs typeface="Angsana New" panose="02020603050405020304" pitchFamily="18" charset="-34"/>
              </a:rPr>
              <a:t>จากสัดส่วนความชุกของภาวะซึมเศร้าในนักเรียนระดับมัธยมศึกษา สำนักงานเขตพื้นที่การศึกษา จังหวัดเชียงราย </a:t>
            </a:r>
            <a:endParaRPr lang="en-US" sz="4000" dirty="0"/>
          </a:p>
        </p:txBody>
      </p:sp>
      <p:cxnSp>
        <p:nvCxnSpPr>
          <p:cNvPr id="18" name="Straight Arrow Connector 17">
            <a:extLst>
              <a:ext uri="{FF2B5EF4-FFF2-40B4-BE49-F238E27FC236}">
                <a16:creationId xmlns:a16="http://schemas.microsoft.com/office/drawing/2014/main" id="{C6E40E42-A4A9-BCA7-A14D-944E7ACD6779}"/>
              </a:ext>
            </a:extLst>
          </p:cNvPr>
          <p:cNvCxnSpPr>
            <a:cxnSpLocks/>
          </p:cNvCxnSpPr>
          <p:nvPr/>
        </p:nvCxnSpPr>
        <p:spPr>
          <a:xfrm flipH="1">
            <a:off x="3059832" y="3900944"/>
            <a:ext cx="1440160"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695AC001-2FBC-30E2-BB77-57F101D66325}"/>
              </a:ext>
            </a:extLst>
          </p:cNvPr>
          <p:cNvSpPr txBox="1"/>
          <p:nvPr/>
        </p:nvSpPr>
        <p:spPr>
          <a:xfrm>
            <a:off x="4549512" y="3639334"/>
            <a:ext cx="2232248"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th-TH" sz="2800" dirty="0">
                <a:effectLst/>
                <a:ea typeface="Cordia New" panose="020B0304020202020204" pitchFamily="34" charset="-34"/>
                <a:cs typeface="Angsana New" panose="02020603050405020304" pitchFamily="18" charset="-34"/>
              </a:rPr>
              <a:t>ค่าความคลาดเคลื่อน </a:t>
            </a:r>
            <a:endParaRPr lang="en-US" dirty="0"/>
          </a:p>
        </p:txBody>
      </p:sp>
    </p:spTree>
    <p:extLst>
      <p:ext uri="{BB962C8B-B14F-4D97-AF65-F5344CB8AC3E}">
        <p14:creationId xmlns:p14="http://schemas.microsoft.com/office/powerpoint/2010/main" val="3130420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379140" y="404664"/>
            <a:ext cx="8229600" cy="1143000"/>
          </a:xfr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a:lstStyle/>
          <a:p>
            <a:r>
              <a:rPr lang="en-US" dirty="0"/>
              <a:t>Finite Population</a:t>
            </a:r>
            <a:endParaRPr lang="th-TH" dirty="0"/>
          </a:p>
        </p:txBody>
      </p:sp>
      <p:sp>
        <p:nvSpPr>
          <p:cNvPr id="3" name="Rectangle 2"/>
          <p:cNvSpPr/>
          <p:nvPr/>
        </p:nvSpPr>
        <p:spPr>
          <a:xfrm>
            <a:off x="379140" y="2920459"/>
            <a:ext cx="8568952" cy="3293209"/>
          </a:xfrm>
          <a:prstGeom prst="rect">
            <a:avLst/>
          </a:prstGeom>
        </p:spPr>
        <p:txBody>
          <a:bodyPr wrap="square">
            <a:spAutoFit/>
          </a:bodyPr>
          <a:lstStyle/>
          <a:p>
            <a:r>
              <a:rPr lang="en-US" sz="2600" dirty="0">
                <a:latin typeface="+mj-lt"/>
              </a:rPr>
              <a:t>N= Total number </a:t>
            </a:r>
          </a:p>
          <a:p>
            <a:r>
              <a:rPr lang="en-US" sz="2600" dirty="0">
                <a:latin typeface="+mj-lt"/>
              </a:rPr>
              <a:t>n  =estimated sample size</a:t>
            </a:r>
          </a:p>
          <a:p>
            <a:r>
              <a:rPr lang="en-US" sz="2600" dirty="0">
                <a:latin typeface="+mj-lt"/>
              </a:rPr>
              <a:t>α  =  level of statistical significance, set at 0.05</a:t>
            </a:r>
          </a:p>
          <a:p>
            <a:r>
              <a:rPr lang="en-US" sz="2600" dirty="0">
                <a:latin typeface="+mj-lt"/>
              </a:rPr>
              <a:t>Z</a:t>
            </a:r>
            <a:r>
              <a:rPr lang="el-GR" sz="2600" baseline="-25000" dirty="0">
                <a:latin typeface="+mj-lt"/>
              </a:rPr>
              <a:t>α</a:t>
            </a:r>
            <a:r>
              <a:rPr lang="el-GR" sz="2600" dirty="0">
                <a:latin typeface="+mj-lt"/>
              </a:rPr>
              <a:t> = </a:t>
            </a:r>
            <a:r>
              <a:rPr lang="en-US" sz="2600" dirty="0">
                <a:latin typeface="+mj-lt"/>
                <a:ea typeface="Times New Roman"/>
                <a:cs typeface="Angsana New"/>
              </a:rPr>
              <a:t>Value from normal distribution associated with the confidence interval = 1.96 for 95% CI </a:t>
            </a:r>
          </a:p>
          <a:p>
            <a:r>
              <a:rPr lang="en-US" sz="2600" dirty="0">
                <a:latin typeface="+mj-lt"/>
              </a:rPr>
              <a:t>p  =  </a:t>
            </a:r>
            <a:r>
              <a:rPr lang="en-US" sz="2600" dirty="0">
                <a:latin typeface="+mj-lt"/>
                <a:ea typeface="Times New Roman"/>
                <a:cs typeface="Angsana New"/>
              </a:rPr>
              <a:t>Proportion of prevalence …….%a, the value of …..</a:t>
            </a:r>
          </a:p>
          <a:p>
            <a:r>
              <a:rPr lang="en-US" sz="2600" dirty="0">
                <a:latin typeface="+mj-lt"/>
              </a:rPr>
              <a:t>q  =  1-p</a:t>
            </a:r>
          </a:p>
          <a:p>
            <a:r>
              <a:rPr lang="en-US" sz="2600" dirty="0">
                <a:latin typeface="+mj-lt"/>
              </a:rPr>
              <a:t>d  =  degree of accuracy desired, set at 0.05</a:t>
            </a:r>
          </a:p>
        </p:txBody>
      </p:sp>
      <p:sp>
        <p:nvSpPr>
          <p:cNvPr id="5" name="TextBox 4"/>
          <p:cNvSpPr txBox="1"/>
          <p:nvPr/>
        </p:nvSpPr>
        <p:spPr>
          <a:xfrm>
            <a:off x="2042728" y="1772816"/>
            <a:ext cx="5760640" cy="954107"/>
          </a:xfrm>
          <a:prstGeom prst="rect">
            <a:avLst/>
          </a:prstGeom>
          <a:noFill/>
          <a:ln>
            <a:solidFill>
              <a:schemeClr val="tx1"/>
            </a:solidFill>
          </a:ln>
        </p:spPr>
        <p:txBody>
          <a:bodyPr wrap="square" rtlCol="0">
            <a:spAutoFit/>
          </a:bodyPr>
          <a:lstStyle/>
          <a:p>
            <a:r>
              <a:rPr lang="en-US" b="1" dirty="0"/>
              <a:t> </a:t>
            </a:r>
            <a:r>
              <a:rPr lang="en-US" dirty="0"/>
              <a:t>	n = </a:t>
            </a:r>
            <a:r>
              <a:rPr lang="en-US" u="sng" dirty="0"/>
              <a:t>[NZ</a:t>
            </a:r>
            <a:r>
              <a:rPr lang="en-US" u="sng" baseline="30000" dirty="0"/>
              <a:t>2</a:t>
            </a:r>
            <a:r>
              <a:rPr lang="en-US" u="sng" baseline="-25000" dirty="0"/>
              <a:t>α/2 </a:t>
            </a:r>
            <a:r>
              <a:rPr lang="en-US" u="sng" dirty="0"/>
              <a:t>P (1-P)]</a:t>
            </a:r>
          </a:p>
          <a:p>
            <a:r>
              <a:rPr lang="en-US" dirty="0"/>
              <a:t>         [d</a:t>
            </a:r>
            <a:r>
              <a:rPr lang="en-US" baseline="30000" dirty="0"/>
              <a:t>2</a:t>
            </a:r>
            <a:r>
              <a:rPr lang="en-US" dirty="0"/>
              <a:t> (N-1) + Z</a:t>
            </a:r>
            <a:r>
              <a:rPr lang="en-US" baseline="30000" dirty="0"/>
              <a:t>2</a:t>
            </a:r>
            <a:r>
              <a:rPr lang="en-US" baseline="-25000" dirty="0"/>
              <a:t>α/2 </a:t>
            </a:r>
            <a:r>
              <a:rPr lang="en-US" dirty="0"/>
              <a:t>P (1-P)]</a:t>
            </a:r>
          </a:p>
        </p:txBody>
      </p:sp>
      <p:sp>
        <p:nvSpPr>
          <p:cNvPr id="6" name="TextBox 5"/>
          <p:cNvSpPr txBox="1"/>
          <p:nvPr/>
        </p:nvSpPr>
        <p:spPr>
          <a:xfrm>
            <a:off x="3779912" y="6148506"/>
            <a:ext cx="4968552" cy="369332"/>
          </a:xfrm>
          <a:prstGeom prst="rect">
            <a:avLst/>
          </a:prstGeom>
          <a:noFill/>
        </p:spPr>
        <p:txBody>
          <a:bodyPr wrap="square" rtlCol="0">
            <a:spAutoFit/>
          </a:bodyPr>
          <a:lstStyle/>
          <a:p>
            <a:pPr lvl="0" algn="r"/>
            <a:r>
              <a:rPr lang="en-US" sz="1800" i="1" dirty="0"/>
              <a:t>Ref: Wayne W Daniel,2010</a:t>
            </a:r>
            <a:r>
              <a:rPr lang="en-US" sz="1800" i="1" baseline="30000" dirty="0"/>
              <a:t> </a:t>
            </a:r>
            <a:endParaRPr lang="en-US" sz="1800" i="1" dirty="0"/>
          </a:p>
        </p:txBody>
      </p:sp>
      <p:sp>
        <p:nvSpPr>
          <p:cNvPr id="2" name="Slide Number Placeholder 1"/>
          <p:cNvSpPr>
            <a:spLocks noGrp="1"/>
          </p:cNvSpPr>
          <p:nvPr>
            <p:ph type="sldNum" sz="quarter" idx="12"/>
          </p:nvPr>
        </p:nvSpPr>
        <p:spPr/>
        <p:txBody>
          <a:bodyPr/>
          <a:lstStyle/>
          <a:p>
            <a:fld id="{A3EFEB5A-ED4C-45FC-91DC-CB4B92526E59}" type="slidenum">
              <a:rPr lang="th-TH" smtClean="0"/>
              <a:t>7</a:t>
            </a:fld>
            <a:endParaRPr lang="th-TH"/>
          </a:p>
        </p:txBody>
      </p:sp>
    </p:spTree>
    <p:extLst>
      <p:ext uri="{BB962C8B-B14F-4D97-AF65-F5344CB8AC3E}">
        <p14:creationId xmlns:p14="http://schemas.microsoft.com/office/powerpoint/2010/main" val="947738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6851104" cy="850106"/>
          </a:xfrm>
          <a:solidFill>
            <a:schemeClr val="accent6">
              <a:lumMod val="20000"/>
              <a:lumOff val="80000"/>
            </a:schemeClr>
          </a:solidFill>
        </p:spPr>
        <p:txBody>
          <a:bodyPr>
            <a:noAutofit/>
          </a:bodyPr>
          <a:lstStyle/>
          <a:p>
            <a:r>
              <a:rPr lang="en-US" sz="2800" dirty="0"/>
              <a:t>Sample size calculation by case-control study</a:t>
            </a:r>
            <a:endParaRPr lang="th-TH" sz="2800" dirty="0"/>
          </a:p>
        </p:txBody>
      </p:sp>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A3EFEB5A-ED4C-45FC-91DC-CB4B92526E59}" type="slidenum">
              <a:rPr lang="th-TH" smtClean="0"/>
              <a:t>8</a:t>
            </a:fld>
            <a:endParaRPr lang="th-TH"/>
          </a:p>
        </p:txBody>
      </p:sp>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6321" y="1052736"/>
            <a:ext cx="4215192" cy="3258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320183"/>
            <a:ext cx="53244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501" y="5306888"/>
            <a:ext cx="5616624" cy="1570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9080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US" dirty="0"/>
              <a:t>Case-control study</a:t>
            </a:r>
            <a:endParaRPr lang="th-TH" dirty="0"/>
          </a:p>
        </p:txBody>
      </p:sp>
      <p:sp>
        <p:nvSpPr>
          <p:cNvPr id="3" name="Content Placeholder 2"/>
          <p:cNvSpPr>
            <a:spLocks noGrp="1"/>
          </p:cNvSpPr>
          <p:nvPr>
            <p:ph idx="1"/>
          </p:nvPr>
        </p:nvSpPr>
        <p:spPr>
          <a:xfrm>
            <a:off x="457200" y="1600200"/>
            <a:ext cx="8363272" cy="4525963"/>
          </a:xfrm>
        </p:spPr>
        <p:txBody>
          <a:bodyPr>
            <a:normAutofit/>
          </a:bodyPr>
          <a:lstStyle/>
          <a:p>
            <a:endParaRPr lang="en-US" sz="2400" dirty="0"/>
          </a:p>
          <a:p>
            <a:r>
              <a:rPr lang="en-US" sz="2400" dirty="0"/>
              <a:t>In </a:t>
            </a:r>
            <a:r>
              <a:rPr lang="en-US" sz="2400" u="sng" dirty="0"/>
              <a:t>the case-control study </a:t>
            </a:r>
            <a:r>
              <a:rPr lang="en-US" sz="2400" dirty="0"/>
              <a:t>of risk factors of steroid abuse, investigators want to assess whether using traditional medicine is associated with adrenal in sufficiently or adrenal crisis.</a:t>
            </a:r>
          </a:p>
          <a:p>
            <a:r>
              <a:rPr lang="en-US" sz="2400" u="sng" dirty="0"/>
              <a:t>Previous studies reported prevalence of using traditional medicine in general population was about 15%.</a:t>
            </a:r>
          </a:p>
          <a:p>
            <a:r>
              <a:rPr lang="en-US" sz="2400" dirty="0"/>
              <a:t>The </a:t>
            </a:r>
            <a:r>
              <a:rPr lang="en-US" sz="2400" u="sng" dirty="0"/>
              <a:t>odds ratio that they want to detect is set at 2.5</a:t>
            </a:r>
          </a:p>
          <a:p>
            <a:r>
              <a:rPr lang="en-US" sz="2400" dirty="0"/>
              <a:t>Sine the case (i.e., adrenal insufficiency or adrenal crisis) is quite rare, the ratio of case versus controls is set of </a:t>
            </a:r>
            <a:r>
              <a:rPr lang="en-US" sz="2400" u="sng" dirty="0"/>
              <a:t>1:1</a:t>
            </a:r>
          </a:p>
          <a:p>
            <a:pPr marL="0" indent="0">
              <a:buNone/>
            </a:pPr>
            <a:endParaRPr lang="en-US" sz="2400" u="sng" dirty="0"/>
          </a:p>
        </p:txBody>
      </p:sp>
      <p:sp>
        <p:nvSpPr>
          <p:cNvPr id="4" name="Slide Number Placeholder 3"/>
          <p:cNvSpPr>
            <a:spLocks noGrp="1"/>
          </p:cNvSpPr>
          <p:nvPr>
            <p:ph type="sldNum" sz="quarter" idx="12"/>
          </p:nvPr>
        </p:nvSpPr>
        <p:spPr/>
        <p:txBody>
          <a:bodyPr/>
          <a:lstStyle/>
          <a:p>
            <a:fld id="{A3EFEB5A-ED4C-45FC-91DC-CB4B92526E59}" type="slidenum">
              <a:rPr lang="th-TH" smtClean="0"/>
              <a:t>9</a:t>
            </a:fld>
            <a:endParaRPr lang="th-TH"/>
          </a:p>
        </p:txBody>
      </p:sp>
    </p:spTree>
    <p:extLst>
      <p:ext uri="{BB962C8B-B14F-4D97-AF65-F5344CB8AC3E}">
        <p14:creationId xmlns:p14="http://schemas.microsoft.com/office/powerpoint/2010/main" val="3857712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A3EFEB5A-ED4C-45FC-91DC-CB4B92526E59}" type="slidenum">
              <a:rPr lang="th-TH" smtClean="0"/>
              <a:t>10</a:t>
            </a:fld>
            <a:endParaRPr lang="th-TH"/>
          </a:p>
        </p:txBody>
      </p:sp>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5934075" cy="688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Oval 5"/>
          <p:cNvSpPr/>
          <p:nvPr/>
        </p:nvSpPr>
        <p:spPr>
          <a:xfrm>
            <a:off x="2627784" y="1412776"/>
            <a:ext cx="864096" cy="576064"/>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4177196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A3EFEB5A-ED4C-45FC-91DC-CB4B92526E59}" type="slidenum">
              <a:rPr lang="th-TH" smtClean="0"/>
              <a:t>11</a:t>
            </a:fld>
            <a:endParaRPr lang="th-TH"/>
          </a:p>
        </p:txBody>
      </p:sp>
      <p:sp>
        <p:nvSpPr>
          <p:cNvPr id="5" name="Title 1"/>
          <p:cNvSpPr>
            <a:spLocks noGrp="1"/>
          </p:cNvSpPr>
          <p:nvPr>
            <p:ph type="title"/>
          </p:nvPr>
        </p:nvSpPr>
        <p:spPr>
          <a:solidFill>
            <a:schemeClr val="accent2">
              <a:lumMod val="20000"/>
              <a:lumOff val="80000"/>
            </a:schemeClr>
          </a:solidFill>
        </p:spPr>
        <p:txBody>
          <a:bodyPr>
            <a:noAutofit/>
          </a:bodyPr>
          <a:lstStyle/>
          <a:p>
            <a:r>
              <a:rPr lang="en-US" sz="2800" dirty="0"/>
              <a:t>Sample size calculation by match case-control study from soft wear</a:t>
            </a:r>
            <a:endParaRPr lang="th-TH" sz="2800" dirty="0"/>
          </a:p>
        </p:txBody>
      </p:sp>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516815"/>
            <a:ext cx="4608512" cy="5341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684860"/>
            <a:ext cx="3923206" cy="4549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5213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36912"/>
            <a:ext cx="8229600" cy="1143000"/>
          </a:xfrm>
        </p:spPr>
        <p:style>
          <a:lnRef idx="3">
            <a:schemeClr val="lt1"/>
          </a:lnRef>
          <a:fillRef idx="1">
            <a:schemeClr val="accent4"/>
          </a:fillRef>
          <a:effectRef idx="1">
            <a:schemeClr val="accent4"/>
          </a:effectRef>
          <a:fontRef idx="minor">
            <a:schemeClr val="lt1"/>
          </a:fontRef>
        </p:style>
        <p:txBody>
          <a:bodyPr/>
          <a:lstStyle/>
          <a:p>
            <a:r>
              <a:rPr lang="en-US" dirty="0"/>
              <a:t>Sample size for intervention study</a:t>
            </a:r>
            <a:endParaRPr lang="th-TH" dirty="0"/>
          </a:p>
        </p:txBody>
      </p:sp>
      <p:sp>
        <p:nvSpPr>
          <p:cNvPr id="4" name="Slide Number Placeholder 3"/>
          <p:cNvSpPr>
            <a:spLocks noGrp="1"/>
          </p:cNvSpPr>
          <p:nvPr>
            <p:ph type="sldNum" sz="quarter" idx="12"/>
          </p:nvPr>
        </p:nvSpPr>
        <p:spPr/>
        <p:txBody>
          <a:bodyPr/>
          <a:lstStyle/>
          <a:p>
            <a:fld id="{A3EFEB5A-ED4C-45FC-91DC-CB4B92526E59}" type="slidenum">
              <a:rPr lang="th-TH" smtClean="0"/>
              <a:t>12</a:t>
            </a:fld>
            <a:endParaRPr lang="th-TH"/>
          </a:p>
        </p:txBody>
      </p:sp>
    </p:spTree>
    <p:extLst>
      <p:ext uri="{BB962C8B-B14F-4D97-AF65-F5344CB8AC3E}">
        <p14:creationId xmlns:p14="http://schemas.microsoft.com/office/powerpoint/2010/main" val="3057479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ตัวยึดเนื้อหา 2"/>
          <p:cNvSpPr>
            <a:spLocks noGrp="1"/>
          </p:cNvSpPr>
          <p:nvPr>
            <p:ph idx="1"/>
          </p:nvPr>
        </p:nvSpPr>
        <p:spPr>
          <a:xfrm>
            <a:off x="413159" y="1590184"/>
            <a:ext cx="8460556" cy="5240039"/>
          </a:xfrm>
        </p:spPr>
        <p:txBody>
          <a:bodyPr>
            <a:noAutofit/>
          </a:bodyPr>
          <a:lstStyle/>
          <a:p>
            <a:r>
              <a:rPr lang="th-TH" sz="2400" b="1" dirty="0">
                <a:latin typeface="Angsana New" pitchFamily="18" charset="-34"/>
                <a:cs typeface="Angsana New" pitchFamily="18" charset="-34"/>
              </a:rPr>
              <a:t>ตัวอย่างไม่เป็นอิสระต่อกัน (วัดก่อน </a:t>
            </a:r>
            <a:r>
              <a:rPr lang="en-US" sz="2400" b="1" dirty="0">
                <a:latin typeface="Angsana New" pitchFamily="18" charset="-34"/>
                <a:cs typeface="Angsana New" pitchFamily="18" charset="-34"/>
              </a:rPr>
              <a:t>- </a:t>
            </a:r>
            <a:r>
              <a:rPr lang="th-TH" sz="2400" b="1" dirty="0">
                <a:latin typeface="Angsana New" pitchFamily="18" charset="-34"/>
                <a:cs typeface="Angsana New" pitchFamily="18" charset="-34"/>
              </a:rPr>
              <a:t>หลัง)/</a:t>
            </a:r>
            <a:r>
              <a:rPr lang="en-US" sz="2400" b="1" dirty="0">
                <a:latin typeface="Angsana New" pitchFamily="18" charset="-34"/>
                <a:cs typeface="Angsana New" pitchFamily="18" charset="-34"/>
              </a:rPr>
              <a:t>(before-after)</a:t>
            </a:r>
            <a:endParaRPr lang="th-TH" sz="2400" b="1" dirty="0">
              <a:latin typeface="Angsana New" pitchFamily="18" charset="-34"/>
              <a:cs typeface="Angsana New" pitchFamily="18" charset="-34"/>
            </a:endParaRPr>
          </a:p>
          <a:p>
            <a:pPr>
              <a:buFont typeface="Wingdings 2" pitchFamily="18" charset="2"/>
              <a:buNone/>
            </a:pPr>
            <a:r>
              <a:rPr lang="th-TH" sz="2400" dirty="0">
                <a:latin typeface="Angsana New" pitchFamily="18" charset="-34"/>
                <a:cs typeface="Angsana New" pitchFamily="18" charset="-34"/>
              </a:rPr>
              <a:t>	</a:t>
            </a:r>
            <a:r>
              <a:rPr lang="en-US" sz="2400" dirty="0">
                <a:latin typeface="Angsana New" pitchFamily="18" charset="-34"/>
                <a:cs typeface="Angsana New" pitchFamily="18" charset="-34"/>
              </a:rPr>
              <a:t>		2</a:t>
            </a:r>
            <a:r>
              <a:rPr lang="el-GR" sz="2400" dirty="0">
                <a:latin typeface="Times New Roman" pitchFamily="18" charset="0"/>
                <a:cs typeface="Angsana New" pitchFamily="18" charset="-34"/>
              </a:rPr>
              <a:t>δ</a:t>
            </a:r>
            <a:r>
              <a:rPr lang="en-US" sz="2400" baseline="-25000" dirty="0">
                <a:latin typeface="Times New Roman" pitchFamily="18" charset="0"/>
                <a:cs typeface="Angsana New" pitchFamily="18" charset="-34"/>
              </a:rPr>
              <a:t>d</a:t>
            </a:r>
            <a:r>
              <a:rPr lang="en-US" sz="2400" baseline="30000" dirty="0">
                <a:latin typeface="Times New Roman" pitchFamily="18" charset="0"/>
                <a:cs typeface="Angsana New" pitchFamily="18" charset="-34"/>
              </a:rPr>
              <a:t>2</a:t>
            </a:r>
            <a:r>
              <a:rPr lang="en-US" sz="2400" baseline="30000" dirty="0">
                <a:latin typeface="Angsana New" pitchFamily="18" charset="-34"/>
                <a:cs typeface="Angsana New" pitchFamily="18" charset="-34"/>
                <a:sym typeface="UniversalMath1 BT"/>
              </a:rPr>
              <a:t> </a:t>
            </a:r>
            <a:r>
              <a:rPr lang="th-TH" sz="2400" dirty="0">
                <a:latin typeface="Angsana New" pitchFamily="18" charset="-34"/>
                <a:cs typeface="Angsana New" pitchFamily="18" charset="-34"/>
                <a:sym typeface="UniversalMath1 BT"/>
              </a:rPr>
              <a:t>(</a:t>
            </a:r>
            <a:r>
              <a:rPr lang="en-US" sz="2400" dirty="0">
                <a:latin typeface="Angsana New" pitchFamily="18" charset="-34"/>
                <a:cs typeface="Angsana New" pitchFamily="18" charset="-34"/>
              </a:rPr>
              <a:t>Z </a:t>
            </a:r>
            <a:r>
              <a:rPr lang="en-US" sz="2400" baseline="-25000" dirty="0">
                <a:latin typeface="Angsana New" pitchFamily="18" charset="-34"/>
                <a:cs typeface="Angsana New" pitchFamily="18" charset="-34"/>
                <a:sym typeface="UniversalMath1 BT"/>
              </a:rPr>
              <a:t>α</a:t>
            </a:r>
            <a:r>
              <a:rPr lang="th-TH" sz="2400" baseline="-25000" dirty="0">
                <a:latin typeface="Angsana New" pitchFamily="18" charset="-34"/>
                <a:cs typeface="Angsana New" pitchFamily="18" charset="-34"/>
              </a:rPr>
              <a:t>/</a:t>
            </a:r>
            <a:r>
              <a:rPr lang="en-US" sz="2400" baseline="-25000" dirty="0">
                <a:latin typeface="Angsana New" pitchFamily="18" charset="-34"/>
                <a:cs typeface="Angsana New" pitchFamily="18" charset="-34"/>
              </a:rPr>
              <a:t>2 </a:t>
            </a:r>
            <a:r>
              <a:rPr lang="en-US" sz="2400" dirty="0">
                <a:latin typeface="Angsana New" pitchFamily="18" charset="-34"/>
                <a:cs typeface="Angsana New" pitchFamily="18" charset="-34"/>
              </a:rPr>
              <a:t>+ Z </a:t>
            </a:r>
            <a:r>
              <a:rPr lang="en-US" sz="2400" baseline="-25000" dirty="0">
                <a:latin typeface="Angsana New" pitchFamily="18" charset="-34"/>
                <a:cs typeface="Angsana New" pitchFamily="18" charset="-34"/>
                <a:sym typeface="UniversalMath1 BT"/>
              </a:rPr>
              <a:t>β</a:t>
            </a:r>
            <a:r>
              <a:rPr lang="th-TH" sz="2400" dirty="0">
                <a:latin typeface="Angsana New" pitchFamily="18" charset="-34"/>
                <a:cs typeface="Angsana New" pitchFamily="18" charset="-34"/>
              </a:rPr>
              <a:t>)</a:t>
            </a:r>
            <a:r>
              <a:rPr lang="en-US" sz="2400" baseline="30000" dirty="0">
                <a:latin typeface="Angsana New" pitchFamily="18" charset="-34"/>
                <a:cs typeface="Angsana New" pitchFamily="18" charset="-34"/>
              </a:rPr>
              <a:t>2</a:t>
            </a:r>
            <a:endParaRPr lang="en-US" sz="2400" dirty="0">
              <a:latin typeface="Angsana New" pitchFamily="18" charset="-34"/>
              <a:cs typeface="Angsana New" pitchFamily="18" charset="-34"/>
            </a:endParaRPr>
          </a:p>
          <a:p>
            <a:pPr>
              <a:buFont typeface="Wingdings 2" pitchFamily="18" charset="2"/>
              <a:buNone/>
            </a:pPr>
            <a:r>
              <a:rPr lang="en-US" sz="2400" dirty="0">
                <a:latin typeface="Angsana New" pitchFamily="18" charset="-34"/>
                <a:cs typeface="Angsana New" pitchFamily="18" charset="-34"/>
              </a:rPr>
              <a:t>			</a:t>
            </a:r>
            <a:r>
              <a:rPr lang="th-TH" sz="2400" dirty="0">
                <a:latin typeface="Angsana New" pitchFamily="18" charset="-34"/>
                <a:cs typeface="Angsana New" pitchFamily="18" charset="-34"/>
              </a:rPr>
              <a:t>      (</a:t>
            </a:r>
            <a:r>
              <a:rPr lang="en-US" sz="2400" dirty="0">
                <a:latin typeface="Angsana New" pitchFamily="18" charset="-34"/>
                <a:cs typeface="Angsana New" pitchFamily="18" charset="-34"/>
              </a:rPr>
              <a:t> µ</a:t>
            </a:r>
            <a:r>
              <a:rPr lang="en-US" sz="2400" baseline="-25000" dirty="0">
                <a:latin typeface="Angsana New" pitchFamily="18" charset="-34"/>
                <a:cs typeface="Angsana New" pitchFamily="18" charset="-34"/>
              </a:rPr>
              <a:t>1 </a:t>
            </a:r>
            <a:r>
              <a:rPr lang="en-US" sz="2400" dirty="0">
                <a:latin typeface="Angsana New" pitchFamily="18" charset="-34"/>
                <a:cs typeface="Angsana New" pitchFamily="18" charset="-34"/>
              </a:rPr>
              <a:t>- µ</a:t>
            </a:r>
            <a:r>
              <a:rPr lang="en-US" sz="2400" baseline="-25000" dirty="0">
                <a:latin typeface="Angsana New" pitchFamily="18" charset="-34"/>
                <a:cs typeface="Angsana New" pitchFamily="18" charset="-34"/>
              </a:rPr>
              <a:t>1</a:t>
            </a:r>
            <a:r>
              <a:rPr lang="th-TH" sz="2400" baseline="-25000" dirty="0">
                <a:latin typeface="Angsana New" pitchFamily="18" charset="-34"/>
                <a:cs typeface="Angsana New" pitchFamily="18" charset="-34"/>
              </a:rPr>
              <a:t> </a:t>
            </a:r>
            <a:r>
              <a:rPr lang="th-TH" sz="2400" dirty="0">
                <a:latin typeface="Angsana New" pitchFamily="18" charset="-34"/>
                <a:cs typeface="Angsana New" pitchFamily="18" charset="-34"/>
              </a:rPr>
              <a:t>)</a:t>
            </a:r>
            <a:r>
              <a:rPr lang="en-US" sz="2400" baseline="30000" dirty="0">
                <a:latin typeface="Angsana New" pitchFamily="18" charset="-34"/>
                <a:cs typeface="Angsana New" pitchFamily="18" charset="-34"/>
              </a:rPr>
              <a:t>2</a:t>
            </a:r>
            <a:r>
              <a:rPr lang="en-US" sz="2400" dirty="0">
                <a:latin typeface="Angsana New" pitchFamily="18" charset="-34"/>
                <a:cs typeface="Angsana New" pitchFamily="18" charset="-34"/>
              </a:rPr>
              <a:t> </a:t>
            </a:r>
          </a:p>
          <a:p>
            <a:pPr>
              <a:buFont typeface="Wingdings 2" pitchFamily="18" charset="2"/>
              <a:buNone/>
            </a:pPr>
            <a:endParaRPr lang="th-TH" sz="2400" dirty="0">
              <a:latin typeface="Angsana New" pitchFamily="18" charset="-34"/>
              <a:cs typeface="Angsana New" pitchFamily="18" charset="-34"/>
            </a:endParaRPr>
          </a:p>
          <a:p>
            <a:pPr>
              <a:buFont typeface="Wingdings 2" pitchFamily="18" charset="2"/>
              <a:buNone/>
            </a:pPr>
            <a:r>
              <a:rPr lang="th-TH" sz="2400" dirty="0">
                <a:latin typeface="Angsana New" pitchFamily="18" charset="-34"/>
                <a:cs typeface="Angsana New" pitchFamily="18" charset="-34"/>
              </a:rPr>
              <a:t>โดยที่ </a:t>
            </a:r>
            <a:r>
              <a:rPr lang="en-US" sz="2400" dirty="0">
                <a:latin typeface="Angsana New" pitchFamily="18" charset="-34"/>
                <a:cs typeface="Angsana New" pitchFamily="18" charset="-34"/>
              </a:rPr>
              <a:t>Z </a:t>
            </a:r>
            <a:r>
              <a:rPr lang="en-US" sz="2400" baseline="-25000" dirty="0">
                <a:latin typeface="Angsana New" pitchFamily="18" charset="-34"/>
                <a:cs typeface="Angsana New" pitchFamily="18" charset="-34"/>
                <a:sym typeface="UniversalMath1 BT"/>
              </a:rPr>
              <a:t>α</a:t>
            </a:r>
            <a:r>
              <a:rPr lang="th-TH" sz="2400" baseline="-25000" dirty="0">
                <a:latin typeface="Angsana New" pitchFamily="18" charset="-34"/>
                <a:cs typeface="Angsana New" pitchFamily="18" charset="-34"/>
              </a:rPr>
              <a:t>/</a:t>
            </a:r>
            <a:r>
              <a:rPr lang="en-US" sz="2400" baseline="-25000" dirty="0">
                <a:latin typeface="Angsana New" pitchFamily="18" charset="-34"/>
                <a:cs typeface="Angsana New" pitchFamily="18" charset="-34"/>
              </a:rPr>
              <a:t>2 </a:t>
            </a:r>
            <a:r>
              <a:rPr lang="th-TH" sz="2400" baseline="-25000" dirty="0">
                <a:latin typeface="Angsana New" pitchFamily="18" charset="-34"/>
                <a:cs typeface="Angsana New" pitchFamily="18" charset="-34"/>
              </a:rPr>
              <a:t> </a:t>
            </a:r>
            <a:r>
              <a:rPr lang="th-TH" sz="2400" dirty="0">
                <a:latin typeface="Angsana New" pitchFamily="18" charset="-34"/>
                <a:cs typeface="Angsana New" pitchFamily="18" charset="-34"/>
              </a:rPr>
              <a:t> </a:t>
            </a:r>
            <a:r>
              <a:rPr lang="en-US" sz="2400" dirty="0">
                <a:latin typeface="Angsana New" pitchFamily="18" charset="-34"/>
                <a:cs typeface="Angsana New" pitchFamily="18" charset="-34"/>
              </a:rPr>
              <a:t>= </a:t>
            </a:r>
            <a:r>
              <a:rPr lang="th-TH" sz="2400" dirty="0">
                <a:latin typeface="Angsana New" pitchFamily="18" charset="-34"/>
                <a:cs typeface="Angsana New" pitchFamily="18" charset="-34"/>
              </a:rPr>
              <a:t>ค่ามาตรฐานที่ระดับความเชื่อมั่น </a:t>
            </a:r>
            <a:r>
              <a:rPr lang="en-US" sz="2400" dirty="0">
                <a:latin typeface="Angsana New" pitchFamily="18" charset="-34"/>
                <a:cs typeface="Angsana New" pitchFamily="18" charset="-34"/>
              </a:rPr>
              <a:t>95% = 1.96</a:t>
            </a:r>
          </a:p>
          <a:p>
            <a:pPr>
              <a:buFont typeface="Wingdings 2" pitchFamily="18" charset="2"/>
              <a:buNone/>
            </a:pPr>
            <a:r>
              <a:rPr lang="en-US" sz="2400" dirty="0">
                <a:latin typeface="Angsana New" pitchFamily="18" charset="-34"/>
                <a:cs typeface="Angsana New" pitchFamily="18" charset="-34"/>
              </a:rPr>
              <a:t>	      Z </a:t>
            </a:r>
            <a:r>
              <a:rPr lang="en-US" sz="2400" baseline="-25000" dirty="0">
                <a:latin typeface="Angsana New" pitchFamily="18" charset="-34"/>
                <a:cs typeface="Angsana New" pitchFamily="18" charset="-34"/>
                <a:sym typeface="UniversalMath1 BT"/>
              </a:rPr>
              <a:t>β</a:t>
            </a:r>
            <a:r>
              <a:rPr lang="en-US" sz="2400" dirty="0">
                <a:latin typeface="Angsana New" pitchFamily="18" charset="-34"/>
                <a:cs typeface="Angsana New" pitchFamily="18" charset="-34"/>
              </a:rPr>
              <a:t>     = </a:t>
            </a:r>
            <a:r>
              <a:rPr lang="th-TH" sz="2400" dirty="0">
                <a:latin typeface="Angsana New" pitchFamily="18" charset="-34"/>
                <a:cs typeface="Angsana New" pitchFamily="18" charset="-34"/>
              </a:rPr>
              <a:t>ค่ามาตรฐานเมื่อกำหนด </a:t>
            </a:r>
            <a:r>
              <a:rPr lang="en-US" sz="2400" dirty="0">
                <a:latin typeface="Angsana New" pitchFamily="18" charset="-34"/>
                <a:cs typeface="Angsana New" pitchFamily="18" charset="-34"/>
              </a:rPr>
              <a:t>power of test </a:t>
            </a:r>
            <a:r>
              <a:rPr lang="th-TH" sz="2400" dirty="0">
                <a:latin typeface="Angsana New" pitchFamily="18" charset="-34"/>
                <a:cs typeface="Angsana New" pitchFamily="18" charset="-34"/>
              </a:rPr>
              <a:t>ให้</a:t>
            </a:r>
          </a:p>
          <a:p>
            <a:pPr>
              <a:buFont typeface="Wingdings 2" pitchFamily="18" charset="2"/>
              <a:buNone/>
            </a:pPr>
            <a:r>
              <a:rPr lang="en-US" sz="2400" dirty="0">
                <a:latin typeface="Angsana New" pitchFamily="18" charset="-34"/>
                <a:cs typeface="Angsana New" pitchFamily="18" charset="-34"/>
              </a:rPr>
              <a:t>	      </a:t>
            </a:r>
            <a:r>
              <a:rPr lang="el-GR" sz="2400" dirty="0">
                <a:latin typeface="Times New Roman" pitchFamily="18" charset="0"/>
                <a:cs typeface="Angsana New" pitchFamily="18" charset="-34"/>
              </a:rPr>
              <a:t>δ</a:t>
            </a:r>
            <a:r>
              <a:rPr lang="en-US" sz="2400" baseline="-25000" dirty="0">
                <a:latin typeface="Times New Roman" pitchFamily="18" charset="0"/>
                <a:cs typeface="Angsana New" pitchFamily="18" charset="-34"/>
              </a:rPr>
              <a:t>d</a:t>
            </a:r>
            <a:r>
              <a:rPr lang="en-US" sz="2400" baseline="30000" dirty="0">
                <a:latin typeface="Angsana New" pitchFamily="18" charset="-34"/>
                <a:cs typeface="Angsana New" pitchFamily="18" charset="-34"/>
                <a:sym typeface="UniversalMath1 BT"/>
              </a:rPr>
              <a:t>2      </a:t>
            </a:r>
            <a:r>
              <a:rPr lang="en-US" sz="2400" dirty="0">
                <a:latin typeface="Angsana New" pitchFamily="18" charset="-34"/>
                <a:cs typeface="Angsana New" pitchFamily="18" charset="-34"/>
              </a:rPr>
              <a:t>= </a:t>
            </a:r>
            <a:r>
              <a:rPr lang="th-TH" sz="2400" dirty="0">
                <a:latin typeface="Angsana New" pitchFamily="18" charset="-34"/>
                <a:cs typeface="Angsana New" pitchFamily="18" charset="-34"/>
              </a:rPr>
              <a:t>ค่าความแปรปรวนของตัวแปรที่ศึกษาก่อน/หลัง</a:t>
            </a:r>
          </a:p>
          <a:p>
            <a:pPr>
              <a:buFont typeface="Wingdings 2" pitchFamily="18" charset="2"/>
              <a:buNone/>
            </a:pPr>
            <a:r>
              <a:rPr lang="th-TH" sz="2400" dirty="0">
                <a:latin typeface="Angsana New" pitchFamily="18" charset="-34"/>
                <a:cs typeface="Angsana New" pitchFamily="18" charset="-34"/>
              </a:rPr>
              <a:t>		</a:t>
            </a:r>
            <a:r>
              <a:rPr lang="en-US" sz="2400" dirty="0">
                <a:latin typeface="Angsana New" pitchFamily="18" charset="-34"/>
                <a:cs typeface="Angsana New" pitchFamily="18" charset="-34"/>
              </a:rPr>
              <a:t>         = {SD</a:t>
            </a:r>
            <a:r>
              <a:rPr lang="th-TH" sz="2400" baseline="-25000" dirty="0">
                <a:latin typeface="Angsana New" pitchFamily="18" charset="-34"/>
                <a:cs typeface="Angsana New" pitchFamily="18" charset="-34"/>
              </a:rPr>
              <a:t>ก่อน</a:t>
            </a:r>
            <a:r>
              <a:rPr lang="en-US" sz="2400" dirty="0">
                <a:latin typeface="Angsana New" pitchFamily="18" charset="-34"/>
                <a:cs typeface="Angsana New" pitchFamily="18" charset="-34"/>
              </a:rPr>
              <a:t> + SD</a:t>
            </a:r>
            <a:r>
              <a:rPr lang="th-TH" sz="2400" baseline="-25000" dirty="0">
                <a:latin typeface="Angsana New" pitchFamily="18" charset="-34"/>
                <a:cs typeface="Angsana New" pitchFamily="18" charset="-34"/>
              </a:rPr>
              <a:t>หลัง</a:t>
            </a:r>
            <a:r>
              <a:rPr lang="en-US" sz="2400" dirty="0">
                <a:latin typeface="Angsana New" pitchFamily="18" charset="-34"/>
                <a:cs typeface="Angsana New" pitchFamily="18" charset="-34"/>
              </a:rPr>
              <a:t>}</a:t>
            </a:r>
            <a:r>
              <a:rPr lang="en-US" sz="2400" baseline="30000" dirty="0">
                <a:latin typeface="Angsana New" pitchFamily="18" charset="-34"/>
                <a:cs typeface="Angsana New" pitchFamily="18" charset="-34"/>
              </a:rPr>
              <a:t>2</a:t>
            </a:r>
            <a:endParaRPr lang="th-TH" sz="2400" dirty="0">
              <a:latin typeface="Angsana New" pitchFamily="18" charset="-34"/>
              <a:cs typeface="Angsana New" pitchFamily="18" charset="-34"/>
            </a:endParaRPr>
          </a:p>
          <a:p>
            <a:pPr>
              <a:buFont typeface="Wingdings 2" pitchFamily="18" charset="2"/>
              <a:buNone/>
            </a:pPr>
            <a:r>
              <a:rPr lang="th-TH" sz="2400" dirty="0">
                <a:latin typeface="Angsana New" pitchFamily="18" charset="-34"/>
                <a:cs typeface="Angsana New" pitchFamily="18" charset="-34"/>
              </a:rPr>
              <a:t>			</a:t>
            </a:r>
            <a:r>
              <a:rPr lang="en-US" sz="2400" dirty="0">
                <a:latin typeface="Angsana New" pitchFamily="18" charset="-34"/>
                <a:cs typeface="Angsana New" pitchFamily="18" charset="-34"/>
              </a:rPr>
              <a:t>         2         </a:t>
            </a:r>
          </a:p>
          <a:p>
            <a:pPr>
              <a:buFont typeface="Wingdings 2" pitchFamily="18" charset="2"/>
              <a:buNone/>
            </a:pPr>
            <a:r>
              <a:rPr lang="en-US" sz="2400" dirty="0">
                <a:latin typeface="Angsana New" pitchFamily="18" charset="-34"/>
                <a:cs typeface="Angsana New" pitchFamily="18" charset="-34"/>
              </a:rPr>
              <a:t>	       µ</a:t>
            </a:r>
            <a:r>
              <a:rPr lang="en-US" sz="2400" baseline="-25000" dirty="0">
                <a:latin typeface="Angsana New" pitchFamily="18" charset="-34"/>
                <a:cs typeface="Angsana New" pitchFamily="18" charset="-34"/>
              </a:rPr>
              <a:t>1 </a:t>
            </a:r>
            <a:r>
              <a:rPr lang="en-US" sz="2400" dirty="0">
                <a:latin typeface="Angsana New" pitchFamily="18" charset="-34"/>
                <a:cs typeface="Angsana New" pitchFamily="18" charset="-34"/>
              </a:rPr>
              <a:t>- µ</a:t>
            </a:r>
            <a:r>
              <a:rPr lang="en-US" sz="2400" baseline="-25000" dirty="0">
                <a:latin typeface="Angsana New" pitchFamily="18" charset="-34"/>
                <a:cs typeface="Angsana New" pitchFamily="18" charset="-34"/>
              </a:rPr>
              <a:t>1</a:t>
            </a:r>
            <a:r>
              <a:rPr lang="en-US" sz="2400" dirty="0">
                <a:latin typeface="Angsana New" pitchFamily="18" charset="-34"/>
                <a:cs typeface="Angsana New" pitchFamily="18" charset="-34"/>
              </a:rPr>
              <a:t> = </a:t>
            </a:r>
            <a:r>
              <a:rPr lang="th-TH" sz="2400" dirty="0">
                <a:latin typeface="Angsana New" pitchFamily="18" charset="-34"/>
                <a:cs typeface="Angsana New" pitchFamily="18" charset="-34"/>
              </a:rPr>
              <a:t>ค่าความแตกต่างระหว่างค่าเฉลี่ยตัวแปรที่สนใจศึกษา ระหว่างกลุ่มทดลองกับกลุ่มควบคุม ได้จากงานวิจัยครั้งก่อนหรือ </a:t>
            </a:r>
            <a:r>
              <a:rPr lang="en-US" sz="2400" dirty="0">
                <a:latin typeface="Angsana New" pitchFamily="18" charset="-34"/>
                <a:cs typeface="Angsana New" pitchFamily="18" charset="-34"/>
              </a:rPr>
              <a:t>pilot study</a:t>
            </a:r>
          </a:p>
          <a:p>
            <a:pPr>
              <a:buFont typeface="Wingdings 2" pitchFamily="18" charset="2"/>
              <a:buNone/>
            </a:pPr>
            <a:endParaRPr lang="en-US" sz="2400" dirty="0">
              <a:latin typeface="Angsana New" pitchFamily="18" charset="-34"/>
              <a:cs typeface="Angsana New" pitchFamily="18" charset="-34"/>
            </a:endParaRPr>
          </a:p>
          <a:p>
            <a:pPr>
              <a:buFont typeface="Wingdings 2" pitchFamily="18" charset="2"/>
              <a:buNone/>
            </a:pPr>
            <a:endParaRPr lang="en-US" sz="2400" dirty="0">
              <a:latin typeface="Angsana New" pitchFamily="18" charset="-34"/>
              <a:cs typeface="Angsana New" pitchFamily="18" charset="-34"/>
            </a:endParaRPr>
          </a:p>
          <a:p>
            <a:pPr>
              <a:buFont typeface="Wingdings 2" pitchFamily="18" charset="2"/>
              <a:buNone/>
            </a:pPr>
            <a:endParaRPr lang="en-US" sz="2400" dirty="0">
              <a:latin typeface="Angsana New" pitchFamily="18" charset="-34"/>
              <a:cs typeface="Angsana New" pitchFamily="18" charset="-34"/>
            </a:endParaRPr>
          </a:p>
          <a:p>
            <a:pPr>
              <a:buFont typeface="Wingdings 2" pitchFamily="18" charset="2"/>
              <a:buNone/>
            </a:pPr>
            <a:endParaRPr lang="en-US" sz="2400" dirty="0">
              <a:latin typeface="Angsana New" pitchFamily="18" charset="-34"/>
              <a:cs typeface="Angsana New" pitchFamily="18" charset="-34"/>
            </a:endParaRPr>
          </a:p>
          <a:p>
            <a:pPr>
              <a:buFont typeface="Wingdings 2" pitchFamily="18" charset="2"/>
              <a:buNone/>
            </a:pPr>
            <a:endParaRPr lang="en-US" sz="2400" dirty="0">
              <a:latin typeface="Angsana New" pitchFamily="18" charset="-34"/>
              <a:cs typeface="Angsana New" pitchFamily="18" charset="-34"/>
            </a:endParaRPr>
          </a:p>
          <a:p>
            <a:pPr>
              <a:buFont typeface="Wingdings 2" pitchFamily="18" charset="2"/>
              <a:buNone/>
            </a:pPr>
            <a:endParaRPr lang="th-TH" sz="2400" b="1" dirty="0">
              <a:latin typeface="Angsana New" pitchFamily="18" charset="-34"/>
              <a:cs typeface="Angsana New" pitchFamily="18" charset="-34"/>
            </a:endParaRPr>
          </a:p>
          <a:p>
            <a:pPr>
              <a:buFont typeface="Wingdings 2" pitchFamily="18" charset="2"/>
              <a:buNone/>
            </a:pPr>
            <a:r>
              <a:rPr lang="th-TH" sz="2400" b="1" dirty="0">
                <a:latin typeface="Angsana New" pitchFamily="18" charset="-34"/>
                <a:cs typeface="Angsana New" pitchFamily="18" charset="-34"/>
              </a:rPr>
              <a:t>			</a:t>
            </a:r>
          </a:p>
        </p:txBody>
      </p:sp>
      <p:sp>
        <p:nvSpPr>
          <p:cNvPr id="74756" name="TextBox 6"/>
          <p:cNvSpPr txBox="1">
            <a:spLocks noChangeArrowheads="1"/>
          </p:cNvSpPr>
          <p:nvPr/>
        </p:nvSpPr>
        <p:spPr bwMode="auto">
          <a:xfrm>
            <a:off x="1259632" y="1952624"/>
            <a:ext cx="714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fontAlgn="base" hangingPunct="1">
              <a:spcBef>
                <a:spcPct val="0"/>
              </a:spcBef>
              <a:spcAft>
                <a:spcPct val="0"/>
              </a:spcAft>
            </a:pPr>
            <a:r>
              <a:rPr lang="en-US" dirty="0">
                <a:solidFill>
                  <a:prstClr val="black"/>
                </a:solidFill>
              </a:rPr>
              <a:t>n=</a:t>
            </a:r>
            <a:endParaRPr lang="th-TH" dirty="0">
              <a:solidFill>
                <a:prstClr val="black"/>
              </a:solidFill>
            </a:endParaRPr>
          </a:p>
        </p:txBody>
      </p:sp>
      <p:sp>
        <p:nvSpPr>
          <p:cNvPr id="8" name="สี่เหลี่ยมผืนผ้า 7"/>
          <p:cNvSpPr/>
          <p:nvPr/>
        </p:nvSpPr>
        <p:spPr>
          <a:xfrm>
            <a:off x="1115615" y="2012155"/>
            <a:ext cx="3527821" cy="9286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th-TH">
              <a:solidFill>
                <a:prstClr val="white"/>
              </a:solidFill>
            </a:endParaRPr>
          </a:p>
        </p:txBody>
      </p:sp>
      <p:cxnSp>
        <p:nvCxnSpPr>
          <p:cNvPr id="10" name="ตัวเชื่อมต่อตรง 9"/>
          <p:cNvCxnSpPr/>
          <p:nvPr/>
        </p:nvCxnSpPr>
        <p:spPr>
          <a:xfrm>
            <a:off x="2240430" y="2476499"/>
            <a:ext cx="157162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ตัวเชื่อมต่อตรง 12"/>
          <p:cNvCxnSpPr/>
          <p:nvPr/>
        </p:nvCxnSpPr>
        <p:spPr>
          <a:xfrm>
            <a:off x="2099895" y="5157192"/>
            <a:ext cx="1143000" cy="1587"/>
          </a:xfrm>
          <a:prstGeom prst="line">
            <a:avLst/>
          </a:prstGeom>
        </p:spPr>
        <p:style>
          <a:lnRef idx="1">
            <a:schemeClr val="accent1"/>
          </a:lnRef>
          <a:fillRef idx="0">
            <a:schemeClr val="accent1"/>
          </a:fillRef>
          <a:effectRef idx="0">
            <a:schemeClr val="accent1"/>
          </a:effectRef>
          <a:fontRef idx="minor">
            <a:schemeClr val="tx1"/>
          </a:fontRef>
        </p:style>
      </p:cxnSp>
      <p:sp>
        <p:nvSpPr>
          <p:cNvPr id="9" name="Rectangle 1026"/>
          <p:cNvSpPr txBox="1">
            <a:spLocks noGrp="1" noChangeArrowheads="1"/>
          </p:cNvSpPr>
          <p:nvPr>
            <p:ph type="title"/>
          </p:nvPr>
        </p:nvSpPr>
        <p:spPr>
          <a:prstGeom prst="rect">
            <a:avLst/>
          </a:prstGeom>
          <a:solidFill>
            <a:schemeClr val="accent6">
              <a:lumMod val="20000"/>
              <a:lumOff val="80000"/>
            </a:schemeClr>
          </a:solidFill>
          <a:ln w="9525" cap="flat" cmpd="sng" algn="ctr">
            <a:noFill/>
            <a:prstDash val="solid"/>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dirty="0"/>
              <a:t>Sample size estimation for</a:t>
            </a:r>
            <a:br>
              <a:rPr lang="en-GB" dirty="0"/>
            </a:br>
            <a:r>
              <a:rPr lang="en-GB" dirty="0"/>
              <a:t> </a:t>
            </a:r>
            <a:r>
              <a:rPr lang="en-GB" u="sng" dirty="0"/>
              <a:t>intervention study (Dependent)</a:t>
            </a:r>
            <a:endParaRPr lang="en-GB" sz="4000" u="sng" dirty="0"/>
          </a:p>
        </p:txBody>
      </p:sp>
      <p:sp>
        <p:nvSpPr>
          <p:cNvPr id="2" name="Slide Number Placeholder 1"/>
          <p:cNvSpPr>
            <a:spLocks noGrp="1"/>
          </p:cNvSpPr>
          <p:nvPr>
            <p:ph type="sldNum" sz="quarter" idx="12"/>
          </p:nvPr>
        </p:nvSpPr>
        <p:spPr/>
        <p:txBody>
          <a:bodyPr/>
          <a:lstStyle/>
          <a:p>
            <a:fld id="{A3EFEB5A-ED4C-45FC-91DC-CB4B92526E59}" type="slidenum">
              <a:rPr lang="th-TH" smtClean="0"/>
              <a:t>13</a:t>
            </a:fld>
            <a:endParaRPr lang="th-TH"/>
          </a:p>
        </p:txBody>
      </p:sp>
    </p:spTree>
    <p:extLst>
      <p:ext uri="{BB962C8B-B14F-4D97-AF65-F5344CB8AC3E}">
        <p14:creationId xmlns:p14="http://schemas.microsoft.com/office/powerpoint/2010/main" val="1487936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ตัวยึดเนื้อหา 2"/>
          <p:cNvSpPr>
            <a:spLocks noGrp="1"/>
          </p:cNvSpPr>
          <p:nvPr>
            <p:ph idx="1"/>
          </p:nvPr>
        </p:nvSpPr>
        <p:spPr>
          <a:xfrm>
            <a:off x="928688" y="1447800"/>
            <a:ext cx="8005762" cy="4800600"/>
          </a:xfrm>
        </p:spPr>
        <p:txBody>
          <a:bodyPr/>
          <a:lstStyle/>
          <a:p>
            <a:r>
              <a:rPr lang="th-TH" sz="2800" dirty="0">
                <a:latin typeface="Angsana New" pitchFamily="18" charset="-34"/>
                <a:cs typeface="Angsana New" pitchFamily="18" charset="-34"/>
              </a:rPr>
              <a:t>การศึกษาผลของโปรแกรม</a:t>
            </a:r>
            <a:r>
              <a:rPr lang="th-TH" sz="2800" dirty="0" err="1">
                <a:latin typeface="Angsana New" pitchFamily="18" charset="-34"/>
                <a:cs typeface="Angsana New" pitchFamily="18" charset="-34"/>
              </a:rPr>
              <a:t>ทันต</a:t>
            </a:r>
            <a:r>
              <a:rPr lang="th-TH" sz="2800" dirty="0">
                <a:latin typeface="Angsana New" pitchFamily="18" charset="-34"/>
                <a:cs typeface="Angsana New" pitchFamily="18" charset="-34"/>
              </a:rPr>
              <a:t>สุขภาพในเด็กวัยเรียน จะต้องใช้ขนาดตัวอย่างเท่าใด โดยพบว่าจากการศึกษาอื่นที่ทำในเด็กนักเรียน มีค่าคะแนนเฉลี่ยความรู้ของนักเรียนก่อนทดลองเท่ากับ </a:t>
            </a:r>
            <a:r>
              <a:rPr lang="en-US" sz="2800" dirty="0">
                <a:latin typeface="Angsana New" pitchFamily="18" charset="-34"/>
                <a:cs typeface="Angsana New" pitchFamily="18" charset="-34"/>
              </a:rPr>
              <a:t>12 </a:t>
            </a:r>
            <a:r>
              <a:rPr lang="th-TH" sz="2800" dirty="0">
                <a:latin typeface="Angsana New" pitchFamily="18" charset="-34"/>
                <a:cs typeface="Angsana New" pitchFamily="18" charset="-34"/>
              </a:rPr>
              <a:t>คะแนน หลังทดลองเท่ากับ </a:t>
            </a:r>
            <a:r>
              <a:rPr lang="en-US" sz="2800" dirty="0">
                <a:latin typeface="Angsana New" pitchFamily="18" charset="-34"/>
                <a:cs typeface="Angsana New" pitchFamily="18" charset="-34"/>
              </a:rPr>
              <a:t>20 </a:t>
            </a:r>
            <a:r>
              <a:rPr lang="th-TH" sz="2800" dirty="0">
                <a:latin typeface="Angsana New" pitchFamily="18" charset="-34"/>
                <a:cs typeface="Angsana New" pitchFamily="18" charset="-34"/>
              </a:rPr>
              <a:t>คะแนน และค่า </a:t>
            </a:r>
            <a:r>
              <a:rPr lang="en-US" sz="2800" dirty="0">
                <a:latin typeface="Angsana New" pitchFamily="18" charset="-34"/>
                <a:cs typeface="Angsana New" pitchFamily="18" charset="-34"/>
              </a:rPr>
              <a:t>SD </a:t>
            </a:r>
            <a:r>
              <a:rPr lang="th-TH" sz="2800" dirty="0">
                <a:latin typeface="Angsana New" pitchFamily="18" charset="-34"/>
                <a:cs typeface="Angsana New" pitchFamily="18" charset="-34"/>
              </a:rPr>
              <a:t>ของคะแนนก่อนทดลองเท่ากับ </a:t>
            </a:r>
            <a:r>
              <a:rPr lang="en-US" sz="2800" dirty="0">
                <a:latin typeface="Angsana New" pitchFamily="18" charset="-34"/>
                <a:cs typeface="Angsana New" pitchFamily="18" charset="-34"/>
              </a:rPr>
              <a:t>5 </a:t>
            </a:r>
            <a:r>
              <a:rPr lang="th-TH" sz="2800" dirty="0">
                <a:latin typeface="Angsana New" pitchFamily="18" charset="-34"/>
                <a:cs typeface="Angsana New" pitchFamily="18" charset="-34"/>
              </a:rPr>
              <a:t>คะแนน หลังทดลองเท่ากับ </a:t>
            </a:r>
            <a:r>
              <a:rPr lang="en-US" sz="2800" dirty="0">
                <a:latin typeface="Angsana New" pitchFamily="18" charset="-34"/>
                <a:cs typeface="Angsana New" pitchFamily="18" charset="-34"/>
              </a:rPr>
              <a:t>10 </a:t>
            </a:r>
            <a:r>
              <a:rPr lang="th-TH" sz="2800" dirty="0">
                <a:latin typeface="Angsana New" pitchFamily="18" charset="-34"/>
                <a:cs typeface="Angsana New" pitchFamily="18" charset="-34"/>
              </a:rPr>
              <a:t>คะแนน ที่ระดับความเชื่อมั่น </a:t>
            </a:r>
            <a:r>
              <a:rPr lang="en-US" sz="2800" dirty="0">
                <a:latin typeface="Angsana New" pitchFamily="18" charset="-34"/>
                <a:cs typeface="Angsana New" pitchFamily="18" charset="-34"/>
              </a:rPr>
              <a:t>95% </a:t>
            </a:r>
            <a:r>
              <a:rPr lang="th-TH" sz="2800" dirty="0">
                <a:latin typeface="Angsana New" pitchFamily="18" charset="-34"/>
                <a:cs typeface="Angsana New" pitchFamily="18" charset="-34"/>
              </a:rPr>
              <a:t>และอำนาจการทดสอบ </a:t>
            </a:r>
            <a:r>
              <a:rPr lang="en-US" sz="2800" dirty="0">
                <a:latin typeface="Angsana New" pitchFamily="18" charset="-34"/>
                <a:cs typeface="Angsana New" pitchFamily="18" charset="-34"/>
              </a:rPr>
              <a:t>90%</a:t>
            </a:r>
          </a:p>
          <a:p>
            <a:pPr>
              <a:buFont typeface="Wingdings 2" pitchFamily="18" charset="2"/>
              <a:buNone/>
            </a:pPr>
            <a:r>
              <a:rPr lang="en-US" sz="2800" dirty="0">
                <a:latin typeface="Times New Roman" pitchFamily="18" charset="0"/>
                <a:cs typeface="Angsana New" pitchFamily="18" charset="-34"/>
              </a:rPr>
              <a:t>		 </a:t>
            </a:r>
            <a:r>
              <a:rPr lang="el-GR" sz="2800" dirty="0">
                <a:latin typeface="Times New Roman" pitchFamily="18" charset="0"/>
                <a:cs typeface="Angsana New" pitchFamily="18" charset="-34"/>
              </a:rPr>
              <a:t>δ</a:t>
            </a:r>
            <a:r>
              <a:rPr lang="en-US" sz="2800" baseline="-25000" dirty="0">
                <a:latin typeface="Times New Roman" pitchFamily="18" charset="0"/>
                <a:cs typeface="Angsana New" pitchFamily="18" charset="-34"/>
              </a:rPr>
              <a:t>d</a:t>
            </a:r>
            <a:r>
              <a:rPr lang="en-US" sz="2800" baseline="30000" dirty="0">
                <a:latin typeface="Angsana New" pitchFamily="18" charset="-34"/>
                <a:cs typeface="Angsana New" pitchFamily="18" charset="-34"/>
                <a:sym typeface="UniversalMath1 BT"/>
              </a:rPr>
              <a:t>2  </a:t>
            </a:r>
            <a:r>
              <a:rPr lang="en-US" sz="2800" dirty="0">
                <a:latin typeface="Angsana New" pitchFamily="18" charset="-34"/>
                <a:cs typeface="Angsana New" pitchFamily="18" charset="-34"/>
                <a:sym typeface="UniversalMath1 BT"/>
              </a:rPr>
              <a:t>= </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6 + 10</a:t>
            </a:r>
            <a:r>
              <a:rPr lang="th-TH" sz="2800" dirty="0">
                <a:latin typeface="Angsana New" pitchFamily="18" charset="-34"/>
                <a:cs typeface="Angsana New" pitchFamily="18" charset="-34"/>
                <a:sym typeface="UniversalMath1 BT"/>
              </a:rPr>
              <a:t>)</a:t>
            </a:r>
            <a:r>
              <a:rPr lang="en-US" sz="2800" baseline="30000" dirty="0">
                <a:latin typeface="Angsana New" pitchFamily="18" charset="-34"/>
                <a:cs typeface="Angsana New" pitchFamily="18" charset="-34"/>
                <a:sym typeface="UniversalMath1 BT"/>
              </a:rPr>
              <a:t>2</a:t>
            </a:r>
            <a:r>
              <a:rPr lang="en-US" sz="2800" dirty="0">
                <a:latin typeface="Angsana New" pitchFamily="18" charset="-34"/>
                <a:cs typeface="Angsana New" pitchFamily="18" charset="-34"/>
                <a:sym typeface="UniversalMath1 BT"/>
              </a:rPr>
              <a:t>      = 64</a:t>
            </a:r>
          </a:p>
          <a:p>
            <a:pPr>
              <a:buFont typeface="Wingdings 2" pitchFamily="18" charset="2"/>
              <a:buNone/>
            </a:pPr>
            <a:r>
              <a:rPr lang="en-US" sz="2800" dirty="0">
                <a:latin typeface="Angsana New" pitchFamily="18" charset="-34"/>
                <a:cs typeface="Angsana New" pitchFamily="18" charset="-34"/>
                <a:sym typeface="UniversalMath1 BT"/>
              </a:rPr>
              <a:t>			    2</a:t>
            </a:r>
          </a:p>
          <a:p>
            <a:pPr>
              <a:buFont typeface="Wingdings 2" pitchFamily="18" charset="2"/>
              <a:buNone/>
            </a:pPr>
            <a:r>
              <a:rPr lang="en-US" sz="2800" dirty="0">
                <a:latin typeface="Angsana New" pitchFamily="18" charset="-34"/>
                <a:cs typeface="Angsana New" pitchFamily="18" charset="-34"/>
                <a:sym typeface="UniversalMath1 BT"/>
              </a:rPr>
              <a:t>		  n   = 2</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64</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{1.96 + 1.28}</a:t>
            </a:r>
            <a:r>
              <a:rPr lang="en-US" sz="2800" baseline="30000" dirty="0">
                <a:latin typeface="Angsana New" pitchFamily="18" charset="-34"/>
                <a:cs typeface="Angsana New" pitchFamily="18" charset="-34"/>
                <a:sym typeface="UniversalMath1 BT"/>
              </a:rPr>
              <a:t>2</a:t>
            </a:r>
          </a:p>
          <a:p>
            <a:pPr>
              <a:buFont typeface="Wingdings 2" pitchFamily="18" charset="2"/>
              <a:buNone/>
            </a:pPr>
            <a:r>
              <a:rPr lang="en-US" sz="2800" dirty="0">
                <a:latin typeface="Angsana New" pitchFamily="18" charset="-34"/>
                <a:cs typeface="Angsana New" pitchFamily="18" charset="-34"/>
                <a:sym typeface="UniversalMath1 BT"/>
              </a:rPr>
              <a:t>			</a:t>
            </a:r>
            <a:r>
              <a:rPr lang="th-TH" sz="2800" dirty="0">
                <a:latin typeface="Angsana New" pitchFamily="18" charset="-34"/>
                <a:cs typeface="Angsana New" pitchFamily="18" charset="-34"/>
                <a:sym typeface="UniversalMath1 BT"/>
              </a:rPr>
              <a:t>   (</a:t>
            </a:r>
            <a:r>
              <a:rPr lang="en-US" sz="2800" dirty="0">
                <a:latin typeface="Angsana New" pitchFamily="18" charset="-34"/>
                <a:cs typeface="Angsana New" pitchFamily="18" charset="-34"/>
                <a:sym typeface="UniversalMath1 BT"/>
              </a:rPr>
              <a:t>20 - 12</a:t>
            </a:r>
            <a:r>
              <a:rPr lang="th-TH" sz="2800" dirty="0">
                <a:latin typeface="Angsana New" pitchFamily="18" charset="-34"/>
                <a:cs typeface="Angsana New" pitchFamily="18" charset="-34"/>
                <a:sym typeface="UniversalMath1 BT"/>
              </a:rPr>
              <a:t>)</a:t>
            </a:r>
            <a:r>
              <a:rPr lang="en-US" sz="2800" baseline="30000" dirty="0">
                <a:latin typeface="Angsana New" pitchFamily="18" charset="-34"/>
                <a:cs typeface="Angsana New" pitchFamily="18" charset="-34"/>
                <a:sym typeface="UniversalMath1 BT"/>
              </a:rPr>
              <a:t>2</a:t>
            </a:r>
            <a:endParaRPr lang="en-US" sz="2800" dirty="0">
              <a:latin typeface="Angsana New" pitchFamily="18" charset="-34"/>
              <a:cs typeface="Angsana New" pitchFamily="18" charset="-34"/>
              <a:sym typeface="UniversalMath1 BT"/>
            </a:endParaRPr>
          </a:p>
          <a:p>
            <a:pPr>
              <a:buFont typeface="Wingdings 2" pitchFamily="18" charset="2"/>
              <a:buNone/>
            </a:pPr>
            <a:r>
              <a:rPr lang="en-US" sz="2800" baseline="30000" dirty="0">
                <a:latin typeface="Angsana New" pitchFamily="18" charset="-34"/>
                <a:cs typeface="Angsana New" pitchFamily="18" charset="-34"/>
                <a:sym typeface="UniversalMath1 BT"/>
              </a:rPr>
              <a:t>		</a:t>
            </a:r>
            <a:r>
              <a:rPr lang="en-US" sz="2800" dirty="0">
                <a:latin typeface="Angsana New" pitchFamily="18" charset="-34"/>
                <a:cs typeface="Angsana New" pitchFamily="18" charset="-34"/>
                <a:sym typeface="UniversalMath1 BT"/>
              </a:rPr>
              <a:t>       = 68.23   = 69    </a:t>
            </a:r>
            <a:r>
              <a:rPr lang="th-TH" sz="2800" dirty="0">
                <a:latin typeface="Angsana New" pitchFamily="18" charset="-34"/>
                <a:cs typeface="Angsana New" pitchFamily="18" charset="-34"/>
                <a:sym typeface="UniversalMath1 BT"/>
              </a:rPr>
              <a:t>คน</a:t>
            </a:r>
            <a:endParaRPr lang="en-US" sz="2800" dirty="0">
              <a:latin typeface="Angsana New" pitchFamily="18" charset="-34"/>
              <a:cs typeface="Angsana New" pitchFamily="18" charset="-34"/>
            </a:endParaRPr>
          </a:p>
          <a:p>
            <a:pPr>
              <a:buFont typeface="Wingdings 2" pitchFamily="18" charset="2"/>
              <a:buNone/>
            </a:pPr>
            <a:endParaRPr lang="en-US" sz="2800" dirty="0">
              <a:latin typeface="Angsana New" pitchFamily="18" charset="-34"/>
              <a:cs typeface="Angsana New" pitchFamily="18" charset="-34"/>
            </a:endParaRPr>
          </a:p>
          <a:p>
            <a:pPr>
              <a:buFont typeface="Wingdings 2" pitchFamily="18" charset="2"/>
              <a:buNone/>
            </a:pPr>
            <a:endParaRPr lang="th-TH" sz="2800" dirty="0">
              <a:latin typeface="Angsana New" pitchFamily="18" charset="-34"/>
              <a:cs typeface="Angsana New" pitchFamily="18" charset="-34"/>
            </a:endParaRPr>
          </a:p>
        </p:txBody>
      </p:sp>
      <p:cxnSp>
        <p:nvCxnSpPr>
          <p:cNvPr id="6" name="ตัวเชื่อมต่อตรง 5"/>
          <p:cNvCxnSpPr/>
          <p:nvPr/>
        </p:nvCxnSpPr>
        <p:spPr>
          <a:xfrm>
            <a:off x="2714625" y="4143375"/>
            <a:ext cx="714375"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ตัวเชื่อมต่อตรง 7"/>
          <p:cNvCxnSpPr/>
          <p:nvPr/>
        </p:nvCxnSpPr>
        <p:spPr>
          <a:xfrm>
            <a:off x="2571750" y="5143500"/>
            <a:ext cx="1785938" cy="158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1026"/>
          <p:cNvSpPr>
            <a:spLocks noGrp="1" noChangeArrowheads="1"/>
          </p:cNvSpPr>
          <p:nvPr>
            <p:ph type="title"/>
          </p:nvPr>
        </p:nvSpPr>
        <p:spPr>
          <a:solidFill>
            <a:schemeClr val="accent6">
              <a:lumMod val="20000"/>
              <a:lumOff val="80000"/>
            </a:schemeClr>
          </a:solidFill>
          <a:ln>
            <a:noFill/>
          </a:ln>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GB" dirty="0"/>
              <a:t>Sample size estimation for</a:t>
            </a:r>
            <a:br>
              <a:rPr lang="en-GB" dirty="0"/>
            </a:br>
            <a:r>
              <a:rPr lang="en-GB" dirty="0"/>
              <a:t> </a:t>
            </a:r>
            <a:r>
              <a:rPr lang="en-GB" u="sng" dirty="0"/>
              <a:t>intervention study</a:t>
            </a:r>
            <a:endParaRPr lang="en-GB" sz="4000" u="sng" dirty="0"/>
          </a:p>
        </p:txBody>
      </p:sp>
      <p:sp>
        <p:nvSpPr>
          <p:cNvPr id="9" name="TextBox 8"/>
          <p:cNvSpPr txBox="1"/>
          <p:nvPr/>
        </p:nvSpPr>
        <p:spPr>
          <a:xfrm>
            <a:off x="3643313" y="6237312"/>
            <a:ext cx="5249167" cy="369332"/>
          </a:xfrm>
          <a:prstGeom prst="rect">
            <a:avLst/>
          </a:prstGeom>
          <a:noFill/>
        </p:spPr>
        <p:txBody>
          <a:bodyPr wrap="square" rtlCol="0">
            <a:spAutoFit/>
          </a:bodyPr>
          <a:lstStyle/>
          <a:p>
            <a:pPr algn="r"/>
            <a:r>
              <a:rPr lang="en-US" sz="1800" dirty="0" err="1"/>
              <a:t>Reference:Denpong</a:t>
            </a:r>
            <a:r>
              <a:rPr lang="en-US" sz="1800" dirty="0"/>
              <a:t> </a:t>
            </a:r>
            <a:r>
              <a:rPr lang="en-US" sz="1800" dirty="0" err="1"/>
              <a:t>Wongwichit</a:t>
            </a:r>
            <a:endParaRPr lang="th-TH" sz="1800" dirty="0"/>
          </a:p>
        </p:txBody>
      </p:sp>
      <p:sp>
        <p:nvSpPr>
          <p:cNvPr id="2" name="Slide Number Placeholder 1"/>
          <p:cNvSpPr>
            <a:spLocks noGrp="1"/>
          </p:cNvSpPr>
          <p:nvPr>
            <p:ph type="sldNum" sz="quarter" idx="12"/>
          </p:nvPr>
        </p:nvSpPr>
        <p:spPr/>
        <p:txBody>
          <a:bodyPr/>
          <a:lstStyle/>
          <a:p>
            <a:fld id="{A3EFEB5A-ED4C-45FC-91DC-CB4B92526E59}" type="slidenum">
              <a:rPr lang="th-TH" smtClean="0"/>
              <a:t>14</a:t>
            </a:fld>
            <a:endParaRPr lang="th-TH"/>
          </a:p>
        </p:txBody>
      </p:sp>
    </p:spTree>
    <p:extLst>
      <p:ext uri="{BB962C8B-B14F-4D97-AF65-F5344CB8AC3E}">
        <p14:creationId xmlns:p14="http://schemas.microsoft.com/office/powerpoint/2010/main" val="512465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2508E96-FFB4-8CCD-70ED-4FBD975DE2C8}"/>
              </a:ext>
            </a:extLst>
          </p:cNvPr>
          <p:cNvSpPr>
            <a:spLocks noGrp="1"/>
          </p:cNvSpPr>
          <p:nvPr>
            <p:ph type="sldNum" sz="quarter" idx="12"/>
          </p:nvPr>
        </p:nvSpPr>
        <p:spPr/>
        <p:txBody>
          <a:bodyPr/>
          <a:lstStyle/>
          <a:p>
            <a:fld id="{A3EFEB5A-ED4C-45FC-91DC-CB4B92526E59}" type="slidenum">
              <a:rPr lang="th-TH" smtClean="0"/>
              <a:t>15</a:t>
            </a:fld>
            <a:endParaRPr lang="th-TH"/>
          </a:p>
        </p:txBody>
      </p:sp>
      <p:sp>
        <p:nvSpPr>
          <p:cNvPr id="6" name="TextBox 5">
            <a:extLst>
              <a:ext uri="{FF2B5EF4-FFF2-40B4-BE49-F238E27FC236}">
                <a16:creationId xmlns:a16="http://schemas.microsoft.com/office/drawing/2014/main" id="{301DEF29-B829-9E39-2959-E80CC06241D5}"/>
              </a:ext>
            </a:extLst>
          </p:cNvPr>
          <p:cNvSpPr txBox="1"/>
          <p:nvPr/>
        </p:nvSpPr>
        <p:spPr>
          <a:xfrm>
            <a:off x="179512" y="6220495"/>
            <a:ext cx="8568952" cy="523220"/>
          </a:xfrm>
          <a:prstGeom prst="rect">
            <a:avLst/>
          </a:prstGeom>
          <a:noFill/>
        </p:spPr>
        <p:txBody>
          <a:bodyPr wrap="square">
            <a:spAutoFit/>
          </a:bodyPr>
          <a:lstStyle/>
          <a:p>
            <a:r>
              <a:rPr lang="en-US" sz="1400" dirty="0"/>
              <a:t>Reference: Chow, S.-C., Shao, J., &amp; Wang, H. (2003). Sample Size Calculations in Clinical Research (2nd ed.). Chapman &amp; Hall/CRC., 51 p.</a:t>
            </a:r>
          </a:p>
        </p:txBody>
      </p:sp>
      <p:pic>
        <p:nvPicPr>
          <p:cNvPr id="8" name="Picture 7">
            <a:extLst>
              <a:ext uri="{FF2B5EF4-FFF2-40B4-BE49-F238E27FC236}">
                <a16:creationId xmlns:a16="http://schemas.microsoft.com/office/drawing/2014/main" id="{77DFB23C-37C4-B33B-6D31-1C99FC8ABD33}"/>
              </a:ext>
            </a:extLst>
          </p:cNvPr>
          <p:cNvPicPr>
            <a:picLocks noChangeAspect="1"/>
          </p:cNvPicPr>
          <p:nvPr/>
        </p:nvPicPr>
        <p:blipFill>
          <a:blip r:embed="rId2"/>
          <a:stretch>
            <a:fillRect/>
          </a:stretch>
        </p:blipFill>
        <p:spPr>
          <a:xfrm>
            <a:off x="323528" y="249074"/>
            <a:ext cx="3409950" cy="1047750"/>
          </a:xfrm>
          <a:prstGeom prst="rect">
            <a:avLst/>
          </a:prstGeom>
        </p:spPr>
      </p:pic>
      <p:sp>
        <p:nvSpPr>
          <p:cNvPr id="9" name="TextBox 8">
            <a:extLst>
              <a:ext uri="{FF2B5EF4-FFF2-40B4-BE49-F238E27FC236}">
                <a16:creationId xmlns:a16="http://schemas.microsoft.com/office/drawing/2014/main" id="{876B2428-1D5A-512F-A4A1-FF22E42F619F}"/>
              </a:ext>
            </a:extLst>
          </p:cNvPr>
          <p:cNvSpPr txBox="1"/>
          <p:nvPr/>
        </p:nvSpPr>
        <p:spPr>
          <a:xfrm>
            <a:off x="3924350" y="342717"/>
            <a:ext cx="4762450" cy="830997"/>
          </a:xfrm>
          <a:prstGeom prst="rect">
            <a:avLst/>
          </a:prstGeom>
          <a:noFill/>
        </p:spPr>
        <p:txBody>
          <a:bodyPr wrap="square" rtlCol="0">
            <a:spAutoFit/>
          </a:bodyPr>
          <a:lstStyle/>
          <a:p>
            <a:r>
              <a:rPr lang="th-TH" sz="2400" b="1" dirty="0"/>
              <a:t>สูตรคำนวณขนาดตัวอย่าง </a:t>
            </a:r>
            <a:r>
              <a:rPr lang="en-US" sz="2400" b="1" dirty="0"/>
              <a:t>quasi-experimental study: </a:t>
            </a:r>
            <a:r>
              <a:rPr lang="th-TH" sz="2400" b="1" dirty="0"/>
              <a:t>ก่อน</a:t>
            </a:r>
            <a:r>
              <a:rPr lang="en-US" sz="2400" b="1" dirty="0"/>
              <a:t>-</a:t>
            </a:r>
            <a:r>
              <a:rPr lang="th-TH" sz="2400" b="1" dirty="0"/>
              <a:t>หลัง</a:t>
            </a:r>
            <a:endParaRPr lang="en-US" sz="2400" b="1" dirty="0"/>
          </a:p>
        </p:txBody>
      </p:sp>
      <p:pic>
        <p:nvPicPr>
          <p:cNvPr id="3" name="Picture 2">
            <a:extLst>
              <a:ext uri="{FF2B5EF4-FFF2-40B4-BE49-F238E27FC236}">
                <a16:creationId xmlns:a16="http://schemas.microsoft.com/office/drawing/2014/main" id="{E98A8AA4-928D-EE15-9701-6DF7F69068D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533" b="9646"/>
          <a:stretch/>
        </p:blipFill>
        <p:spPr>
          <a:xfrm>
            <a:off x="1763688" y="1521056"/>
            <a:ext cx="2460281" cy="4519687"/>
          </a:xfrm>
          <a:prstGeom prst="rect">
            <a:avLst/>
          </a:prstGeom>
        </p:spPr>
      </p:pic>
      <p:cxnSp>
        <p:nvCxnSpPr>
          <p:cNvPr id="7" name="Straight Arrow Connector 6">
            <a:extLst>
              <a:ext uri="{FF2B5EF4-FFF2-40B4-BE49-F238E27FC236}">
                <a16:creationId xmlns:a16="http://schemas.microsoft.com/office/drawing/2014/main" id="{CFB6E979-1932-03EA-332E-DF136AA8B267}"/>
              </a:ext>
            </a:extLst>
          </p:cNvPr>
          <p:cNvCxnSpPr/>
          <p:nvPr/>
        </p:nvCxnSpPr>
        <p:spPr>
          <a:xfrm flipV="1">
            <a:off x="3924350" y="3356992"/>
            <a:ext cx="1511746" cy="144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9C02153-F190-B442-DD9A-0A48347B6870}"/>
              </a:ext>
            </a:extLst>
          </p:cNvPr>
          <p:cNvSpPr txBox="1"/>
          <p:nvPr/>
        </p:nvSpPr>
        <p:spPr>
          <a:xfrm>
            <a:off x="5436096" y="2973830"/>
            <a:ext cx="2438488" cy="523220"/>
          </a:xfrm>
          <a:prstGeom prst="rect">
            <a:avLst/>
          </a:prstGeom>
          <a:solidFill>
            <a:schemeClr val="accent3">
              <a:lumMod val="40000"/>
              <a:lumOff val="60000"/>
            </a:schemeClr>
          </a:solidFill>
        </p:spPr>
        <p:txBody>
          <a:bodyPr wrap="none" rtlCol="0">
            <a:spAutoFit/>
          </a:bodyPr>
          <a:lstStyle/>
          <a:p>
            <a:r>
              <a:rPr lang="th-TH" dirty="0"/>
              <a:t>ส่วนเบี่ยงเบนมาตรฐาน</a:t>
            </a:r>
            <a:endParaRPr lang="en-US" dirty="0"/>
          </a:p>
        </p:txBody>
      </p:sp>
      <p:cxnSp>
        <p:nvCxnSpPr>
          <p:cNvPr id="11" name="Straight Arrow Connector 10">
            <a:extLst>
              <a:ext uri="{FF2B5EF4-FFF2-40B4-BE49-F238E27FC236}">
                <a16:creationId xmlns:a16="http://schemas.microsoft.com/office/drawing/2014/main" id="{A5E64655-226F-7D72-9378-6BBE05D390EF}"/>
              </a:ext>
            </a:extLst>
          </p:cNvPr>
          <p:cNvCxnSpPr>
            <a:cxnSpLocks/>
          </p:cNvCxnSpPr>
          <p:nvPr/>
        </p:nvCxnSpPr>
        <p:spPr>
          <a:xfrm>
            <a:off x="3710102" y="4198943"/>
            <a:ext cx="1437962" cy="1661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E8F2E2E0-07AE-F56A-73C7-41BB90855366}"/>
              </a:ext>
            </a:extLst>
          </p:cNvPr>
          <p:cNvSpPr txBox="1"/>
          <p:nvPr/>
        </p:nvSpPr>
        <p:spPr>
          <a:xfrm>
            <a:off x="5220072" y="4103494"/>
            <a:ext cx="2935419" cy="954107"/>
          </a:xfrm>
          <a:prstGeom prst="rect">
            <a:avLst/>
          </a:prstGeom>
          <a:solidFill>
            <a:schemeClr val="accent3">
              <a:lumMod val="40000"/>
              <a:lumOff val="60000"/>
            </a:schemeClr>
          </a:solidFill>
        </p:spPr>
        <p:txBody>
          <a:bodyPr wrap="none" rtlCol="0">
            <a:spAutoFit/>
          </a:bodyPr>
          <a:lstStyle/>
          <a:p>
            <a:r>
              <a:rPr lang="th-TH" dirty="0"/>
              <a:t>ค่าเฉลี่ยความต่างหลัง</a:t>
            </a:r>
            <a:r>
              <a:rPr lang="en-US" dirty="0"/>
              <a:t>-</a:t>
            </a:r>
            <a:r>
              <a:rPr lang="th-TH" dirty="0"/>
              <a:t>ก่อน </a:t>
            </a:r>
          </a:p>
          <a:p>
            <a:r>
              <a:rPr lang="th-TH" dirty="0"/>
              <a:t>จากการศึกษาก่อนหน้านี้</a:t>
            </a:r>
            <a:endParaRPr lang="en-US" dirty="0"/>
          </a:p>
        </p:txBody>
      </p:sp>
    </p:spTree>
    <p:extLst>
      <p:ext uri="{BB962C8B-B14F-4D97-AF65-F5344CB8AC3E}">
        <p14:creationId xmlns:p14="http://schemas.microsoft.com/office/powerpoint/2010/main" val="4284156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ตัวยึดเนื้อหา 2"/>
          <p:cNvSpPr>
            <a:spLocks noGrp="1"/>
          </p:cNvSpPr>
          <p:nvPr>
            <p:ph idx="1"/>
          </p:nvPr>
        </p:nvSpPr>
        <p:spPr>
          <a:xfrm>
            <a:off x="1096199" y="1436712"/>
            <a:ext cx="7643813" cy="4800600"/>
          </a:xfrm>
        </p:spPr>
        <p:txBody>
          <a:bodyPr>
            <a:normAutofit fontScale="92500" lnSpcReduction="20000"/>
          </a:bodyPr>
          <a:lstStyle/>
          <a:p>
            <a:r>
              <a:rPr lang="th-TH" sz="2800" dirty="0">
                <a:latin typeface="Angsana New" pitchFamily="18" charset="-34"/>
                <a:cs typeface="Angsana New" pitchFamily="18" charset="-34"/>
              </a:rPr>
              <a:t>ตัวอย่างเป็นอิสระต่อกัน (</a:t>
            </a:r>
            <a:r>
              <a:rPr lang="en-US" sz="2800" dirty="0">
                <a:latin typeface="Angsana New" pitchFamily="18" charset="-34"/>
                <a:cs typeface="Angsana New" pitchFamily="18" charset="-34"/>
              </a:rPr>
              <a:t>2 </a:t>
            </a:r>
            <a:r>
              <a:rPr lang="th-TH" sz="2800" dirty="0">
                <a:latin typeface="Angsana New" pitchFamily="18" charset="-34"/>
                <a:cs typeface="Angsana New" pitchFamily="18" charset="-34"/>
              </a:rPr>
              <a:t>กลุ่ม)</a:t>
            </a:r>
          </a:p>
          <a:p>
            <a:pPr>
              <a:buFont typeface="Wingdings 2" pitchFamily="18" charset="2"/>
              <a:buNone/>
            </a:pPr>
            <a:r>
              <a:rPr lang="th-TH" sz="2800" dirty="0">
                <a:latin typeface="Angsana New" pitchFamily="18" charset="-34"/>
                <a:cs typeface="Angsana New" pitchFamily="18" charset="-34"/>
              </a:rPr>
              <a:t>			</a:t>
            </a:r>
            <a:r>
              <a:rPr lang="en-US" sz="2800" dirty="0">
                <a:latin typeface="Angsana New" pitchFamily="18" charset="-34"/>
                <a:cs typeface="Angsana New" pitchFamily="18" charset="-34"/>
              </a:rPr>
              <a:t>2</a:t>
            </a:r>
            <a:r>
              <a:rPr lang="el-GR" sz="2800" dirty="0">
                <a:latin typeface="Times New Roman" pitchFamily="18" charset="0"/>
                <a:cs typeface="Angsana New" pitchFamily="18" charset="-34"/>
              </a:rPr>
              <a:t>δ</a:t>
            </a:r>
            <a:r>
              <a:rPr lang="en-US" sz="2800" baseline="30000" dirty="0">
                <a:latin typeface="Angsana New" pitchFamily="18" charset="-34"/>
                <a:cs typeface="Angsana New" pitchFamily="18" charset="-34"/>
                <a:sym typeface="UniversalMath1 BT"/>
              </a:rPr>
              <a:t>2 </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rPr>
              <a:t>Z </a:t>
            </a:r>
            <a:r>
              <a:rPr lang="en-US" sz="2800" baseline="-25000" dirty="0">
                <a:latin typeface="Angsana New" pitchFamily="18" charset="-34"/>
                <a:cs typeface="Angsana New" pitchFamily="18" charset="-34"/>
                <a:sym typeface="UniversalMath1 BT"/>
              </a:rPr>
              <a:t>α</a:t>
            </a:r>
            <a:r>
              <a:rPr lang="th-TH" sz="2800" baseline="-25000" dirty="0">
                <a:latin typeface="Angsana New" pitchFamily="18" charset="-34"/>
                <a:cs typeface="Angsana New" pitchFamily="18" charset="-34"/>
              </a:rPr>
              <a:t>/</a:t>
            </a:r>
            <a:r>
              <a:rPr lang="en-US" sz="2800" baseline="-25000" dirty="0">
                <a:latin typeface="Angsana New" pitchFamily="18" charset="-34"/>
                <a:cs typeface="Angsana New" pitchFamily="18" charset="-34"/>
              </a:rPr>
              <a:t>2 </a:t>
            </a:r>
            <a:r>
              <a:rPr lang="en-US" sz="2800" dirty="0">
                <a:latin typeface="Angsana New" pitchFamily="18" charset="-34"/>
                <a:cs typeface="Angsana New" pitchFamily="18" charset="-34"/>
              </a:rPr>
              <a:t>+ Z </a:t>
            </a:r>
            <a:r>
              <a:rPr lang="en-US" sz="2800" baseline="-25000" dirty="0">
                <a:latin typeface="Angsana New" pitchFamily="18" charset="-34"/>
                <a:cs typeface="Angsana New" pitchFamily="18" charset="-34"/>
                <a:sym typeface="UniversalMath1 BT"/>
              </a:rPr>
              <a:t>β</a:t>
            </a:r>
            <a:r>
              <a:rPr lang="th-TH" sz="2800" dirty="0">
                <a:latin typeface="Angsana New" pitchFamily="18" charset="-34"/>
                <a:cs typeface="Angsana New" pitchFamily="18" charset="-34"/>
              </a:rPr>
              <a:t>)</a:t>
            </a:r>
            <a:r>
              <a:rPr lang="en-US" sz="2800" baseline="30000" dirty="0">
                <a:latin typeface="Angsana New" pitchFamily="18" charset="-34"/>
                <a:cs typeface="Angsana New" pitchFamily="18" charset="-34"/>
              </a:rPr>
              <a:t>2</a:t>
            </a:r>
            <a:endParaRPr lang="en-US" sz="2800" dirty="0">
              <a:latin typeface="Angsana New" pitchFamily="18" charset="-34"/>
              <a:cs typeface="Angsana New" pitchFamily="18" charset="-34"/>
            </a:endParaRPr>
          </a:p>
          <a:p>
            <a:pPr>
              <a:buFont typeface="Wingdings 2" pitchFamily="18" charset="2"/>
              <a:buNone/>
            </a:pPr>
            <a:r>
              <a:rPr lang="en-US" sz="2800" dirty="0">
                <a:latin typeface="Angsana New" pitchFamily="18" charset="-34"/>
                <a:cs typeface="Angsana New" pitchFamily="18" charset="-34"/>
              </a:rPr>
              <a:t>			</a:t>
            </a:r>
            <a:r>
              <a:rPr lang="th-TH" sz="2800" dirty="0">
                <a:latin typeface="Angsana New" pitchFamily="18" charset="-34"/>
                <a:cs typeface="Angsana New" pitchFamily="18" charset="-34"/>
              </a:rPr>
              <a:t>     (</a:t>
            </a:r>
            <a:r>
              <a:rPr lang="en-US" sz="2800" dirty="0">
                <a:latin typeface="Angsana New" pitchFamily="18" charset="-34"/>
                <a:cs typeface="Angsana New" pitchFamily="18" charset="-34"/>
              </a:rPr>
              <a:t> µ</a:t>
            </a:r>
            <a:r>
              <a:rPr lang="en-US" sz="2800" baseline="-25000" dirty="0">
                <a:latin typeface="Angsana New" pitchFamily="18" charset="-34"/>
                <a:cs typeface="Angsana New" pitchFamily="18" charset="-34"/>
              </a:rPr>
              <a:t>1 </a:t>
            </a:r>
            <a:r>
              <a:rPr lang="en-US" sz="2800" dirty="0">
                <a:latin typeface="Angsana New" pitchFamily="18" charset="-34"/>
                <a:cs typeface="Angsana New" pitchFamily="18" charset="-34"/>
              </a:rPr>
              <a:t>- µ</a:t>
            </a:r>
            <a:r>
              <a:rPr lang="en-US" sz="2800" baseline="-25000" dirty="0">
                <a:latin typeface="Angsana New" pitchFamily="18" charset="-34"/>
                <a:cs typeface="Angsana New" pitchFamily="18" charset="-34"/>
              </a:rPr>
              <a:t>1</a:t>
            </a:r>
            <a:r>
              <a:rPr lang="th-TH" sz="2800" baseline="-25000" dirty="0">
                <a:latin typeface="Angsana New" pitchFamily="18" charset="-34"/>
                <a:cs typeface="Angsana New" pitchFamily="18" charset="-34"/>
              </a:rPr>
              <a:t> </a:t>
            </a:r>
            <a:r>
              <a:rPr lang="th-TH" sz="2800" dirty="0">
                <a:latin typeface="Angsana New" pitchFamily="18" charset="-34"/>
                <a:cs typeface="Angsana New" pitchFamily="18" charset="-34"/>
              </a:rPr>
              <a:t>)</a:t>
            </a:r>
            <a:r>
              <a:rPr lang="en-US" sz="2800" baseline="30000" dirty="0">
                <a:latin typeface="Angsana New" pitchFamily="18" charset="-34"/>
                <a:cs typeface="Angsana New" pitchFamily="18" charset="-34"/>
              </a:rPr>
              <a:t>2</a:t>
            </a:r>
            <a:r>
              <a:rPr lang="en-US" sz="2800" dirty="0">
                <a:latin typeface="Angsana New" pitchFamily="18" charset="-34"/>
                <a:cs typeface="Angsana New" pitchFamily="18" charset="-34"/>
              </a:rPr>
              <a:t> </a:t>
            </a:r>
          </a:p>
          <a:p>
            <a:pPr>
              <a:buFont typeface="Wingdings 2" pitchFamily="18" charset="2"/>
              <a:buNone/>
            </a:pPr>
            <a:endParaRPr lang="th-TH" sz="2800" dirty="0">
              <a:latin typeface="Angsana New" pitchFamily="18" charset="-34"/>
              <a:cs typeface="Angsana New" pitchFamily="18" charset="-34"/>
            </a:endParaRPr>
          </a:p>
          <a:p>
            <a:pPr>
              <a:buFont typeface="Wingdings 2" pitchFamily="18" charset="2"/>
              <a:buNone/>
            </a:pPr>
            <a:r>
              <a:rPr lang="th-TH" sz="2800" dirty="0">
                <a:latin typeface="Angsana New" pitchFamily="18" charset="-34"/>
                <a:cs typeface="Angsana New" pitchFamily="18" charset="-34"/>
              </a:rPr>
              <a:t>โดยที่ </a:t>
            </a:r>
            <a:r>
              <a:rPr lang="en-US" sz="2800" dirty="0">
                <a:latin typeface="Angsana New" pitchFamily="18" charset="-34"/>
                <a:cs typeface="Angsana New" pitchFamily="18" charset="-34"/>
              </a:rPr>
              <a:t>Z </a:t>
            </a:r>
            <a:r>
              <a:rPr lang="en-US" sz="2800" baseline="-25000" dirty="0">
                <a:latin typeface="Angsana New" pitchFamily="18" charset="-34"/>
                <a:cs typeface="Angsana New" pitchFamily="18" charset="-34"/>
                <a:sym typeface="UniversalMath1 BT"/>
              </a:rPr>
              <a:t>α</a:t>
            </a:r>
            <a:r>
              <a:rPr lang="th-TH" sz="2800" baseline="-25000" dirty="0">
                <a:latin typeface="Angsana New" pitchFamily="18" charset="-34"/>
                <a:cs typeface="Angsana New" pitchFamily="18" charset="-34"/>
              </a:rPr>
              <a:t>/</a:t>
            </a:r>
            <a:r>
              <a:rPr lang="en-US" sz="2800" baseline="-25000" dirty="0">
                <a:latin typeface="Angsana New" pitchFamily="18" charset="-34"/>
                <a:cs typeface="Angsana New" pitchFamily="18" charset="-34"/>
              </a:rPr>
              <a:t>2 </a:t>
            </a:r>
            <a:r>
              <a:rPr lang="th-TH" sz="2800" baseline="-25000" dirty="0">
                <a:latin typeface="Angsana New" pitchFamily="18" charset="-34"/>
                <a:cs typeface="Angsana New" pitchFamily="18" charset="-34"/>
              </a:rPr>
              <a:t> </a:t>
            </a:r>
            <a:r>
              <a:rPr lang="th-TH" sz="2800" dirty="0">
                <a:latin typeface="Angsana New" pitchFamily="18" charset="-34"/>
                <a:cs typeface="Angsana New" pitchFamily="18" charset="-34"/>
              </a:rPr>
              <a:t> </a:t>
            </a:r>
            <a:r>
              <a:rPr lang="en-US" sz="2800" dirty="0">
                <a:latin typeface="Angsana New" pitchFamily="18" charset="-34"/>
                <a:cs typeface="Angsana New" pitchFamily="18" charset="-34"/>
              </a:rPr>
              <a:t>= </a:t>
            </a:r>
            <a:r>
              <a:rPr lang="th-TH" sz="2800" dirty="0">
                <a:latin typeface="Angsana New" pitchFamily="18" charset="-34"/>
                <a:cs typeface="Angsana New" pitchFamily="18" charset="-34"/>
              </a:rPr>
              <a:t>ค่ามาตรฐานที่ระดับความเชื่อมั่น </a:t>
            </a:r>
            <a:r>
              <a:rPr lang="en-US" sz="2800" dirty="0">
                <a:latin typeface="Angsana New" pitchFamily="18" charset="-34"/>
                <a:cs typeface="Angsana New" pitchFamily="18" charset="-34"/>
              </a:rPr>
              <a:t>95% = 1.96</a:t>
            </a:r>
          </a:p>
          <a:p>
            <a:pPr>
              <a:buFont typeface="Wingdings 2" pitchFamily="18" charset="2"/>
              <a:buNone/>
            </a:pPr>
            <a:r>
              <a:rPr lang="en-US" sz="2800" dirty="0">
                <a:latin typeface="Angsana New" pitchFamily="18" charset="-34"/>
                <a:cs typeface="Angsana New" pitchFamily="18" charset="-34"/>
              </a:rPr>
              <a:t>	      Z </a:t>
            </a:r>
            <a:r>
              <a:rPr lang="en-US" sz="2800" baseline="-25000" dirty="0">
                <a:latin typeface="Angsana New" pitchFamily="18" charset="-34"/>
                <a:cs typeface="Angsana New" pitchFamily="18" charset="-34"/>
                <a:sym typeface="UniversalMath1 BT"/>
              </a:rPr>
              <a:t>β</a:t>
            </a:r>
            <a:r>
              <a:rPr lang="en-US" sz="2800" dirty="0">
                <a:latin typeface="Angsana New" pitchFamily="18" charset="-34"/>
                <a:cs typeface="Angsana New" pitchFamily="18" charset="-34"/>
              </a:rPr>
              <a:t>     = </a:t>
            </a:r>
            <a:r>
              <a:rPr lang="th-TH" sz="2800" dirty="0">
                <a:latin typeface="Angsana New" pitchFamily="18" charset="-34"/>
                <a:cs typeface="Angsana New" pitchFamily="18" charset="-34"/>
              </a:rPr>
              <a:t>ค่ามาตรฐานเมื่อกำหนด </a:t>
            </a:r>
            <a:r>
              <a:rPr lang="en-US" sz="2800" dirty="0">
                <a:latin typeface="Angsana New" pitchFamily="18" charset="-34"/>
                <a:cs typeface="Angsana New" pitchFamily="18" charset="-34"/>
              </a:rPr>
              <a:t>power of test </a:t>
            </a:r>
            <a:r>
              <a:rPr lang="th-TH" sz="2800" dirty="0">
                <a:latin typeface="Angsana New" pitchFamily="18" charset="-34"/>
                <a:cs typeface="Angsana New" pitchFamily="18" charset="-34"/>
              </a:rPr>
              <a:t>ให้</a:t>
            </a:r>
          </a:p>
          <a:p>
            <a:pPr>
              <a:buFont typeface="Wingdings 2" pitchFamily="18" charset="2"/>
              <a:buNone/>
            </a:pPr>
            <a:r>
              <a:rPr lang="en-US" sz="2800" dirty="0">
                <a:latin typeface="Angsana New" pitchFamily="18" charset="-34"/>
                <a:cs typeface="Angsana New" pitchFamily="18" charset="-34"/>
              </a:rPr>
              <a:t>	      </a:t>
            </a:r>
            <a:r>
              <a:rPr lang="el-GR" sz="2800" dirty="0">
                <a:latin typeface="Times New Roman" pitchFamily="18" charset="0"/>
                <a:cs typeface="Angsana New" pitchFamily="18" charset="-34"/>
              </a:rPr>
              <a:t>δ</a:t>
            </a:r>
            <a:r>
              <a:rPr lang="en-US" sz="2800" baseline="30000" dirty="0">
                <a:latin typeface="Angsana New" pitchFamily="18" charset="-34"/>
                <a:cs typeface="Angsana New" pitchFamily="18" charset="-34"/>
                <a:sym typeface="UniversalMath1 BT"/>
              </a:rPr>
              <a:t>2      </a:t>
            </a:r>
            <a:r>
              <a:rPr lang="en-US" sz="2800" dirty="0">
                <a:latin typeface="Angsana New" pitchFamily="18" charset="-34"/>
                <a:cs typeface="Angsana New" pitchFamily="18" charset="-34"/>
              </a:rPr>
              <a:t>   = </a:t>
            </a:r>
            <a:r>
              <a:rPr lang="th-TH" sz="2800" dirty="0">
                <a:latin typeface="Angsana New" pitchFamily="18" charset="-34"/>
                <a:cs typeface="Angsana New" pitchFamily="18" charset="-34"/>
              </a:rPr>
              <a:t>ค่าความแปรปรวนของตัวแปรที่ศึกษาในประชากร</a:t>
            </a:r>
          </a:p>
          <a:p>
            <a:pPr>
              <a:buFont typeface="Wingdings 2" pitchFamily="18" charset="2"/>
              <a:buNone/>
            </a:pPr>
            <a:r>
              <a:rPr lang="th-TH" sz="2800" dirty="0">
                <a:latin typeface="Angsana New" pitchFamily="18" charset="-34"/>
                <a:cs typeface="Angsana New" pitchFamily="18" charset="-34"/>
              </a:rPr>
              <a:t>		</a:t>
            </a:r>
            <a:r>
              <a:rPr lang="en-US" sz="2800" dirty="0">
                <a:latin typeface="Angsana New" pitchFamily="18" charset="-34"/>
                <a:cs typeface="Angsana New" pitchFamily="18" charset="-34"/>
              </a:rPr>
              <a:t>         = {SD</a:t>
            </a:r>
            <a:r>
              <a:rPr lang="en-US" sz="2800" baseline="-25000" dirty="0">
                <a:latin typeface="Angsana New" pitchFamily="18" charset="-34"/>
                <a:cs typeface="Angsana New" pitchFamily="18" charset="-34"/>
              </a:rPr>
              <a:t>1</a:t>
            </a:r>
            <a:r>
              <a:rPr lang="en-US" sz="2800" dirty="0">
                <a:latin typeface="Angsana New" pitchFamily="18" charset="-34"/>
                <a:cs typeface="Angsana New" pitchFamily="18" charset="-34"/>
              </a:rPr>
              <a:t> + SD</a:t>
            </a:r>
            <a:r>
              <a:rPr lang="en-US" sz="2800" baseline="-25000" dirty="0">
                <a:latin typeface="Angsana New" pitchFamily="18" charset="-34"/>
                <a:cs typeface="Angsana New" pitchFamily="18" charset="-34"/>
              </a:rPr>
              <a:t>2</a:t>
            </a:r>
            <a:r>
              <a:rPr lang="en-US" sz="2800" dirty="0">
                <a:latin typeface="Angsana New" pitchFamily="18" charset="-34"/>
                <a:cs typeface="Angsana New" pitchFamily="18" charset="-34"/>
              </a:rPr>
              <a:t>}</a:t>
            </a:r>
            <a:r>
              <a:rPr lang="en-US" sz="2800" baseline="30000" dirty="0">
                <a:latin typeface="Angsana New" pitchFamily="18" charset="-34"/>
                <a:cs typeface="Angsana New" pitchFamily="18" charset="-34"/>
              </a:rPr>
              <a:t>2     </a:t>
            </a:r>
            <a:r>
              <a:rPr lang="en-US" sz="2800" dirty="0">
                <a:latin typeface="Angsana New" pitchFamily="18" charset="-34"/>
                <a:cs typeface="Angsana New" pitchFamily="18" charset="-34"/>
              </a:rPr>
              <a:t>SD</a:t>
            </a:r>
            <a:r>
              <a:rPr lang="en-US" sz="2800" baseline="-25000" dirty="0">
                <a:latin typeface="Angsana New" pitchFamily="18" charset="-34"/>
                <a:cs typeface="Angsana New" pitchFamily="18" charset="-34"/>
              </a:rPr>
              <a:t>1 </a:t>
            </a:r>
            <a:r>
              <a:rPr lang="en-US" sz="2800" dirty="0">
                <a:latin typeface="Angsana New" pitchFamily="18" charset="-34"/>
                <a:cs typeface="Angsana New" pitchFamily="18" charset="-34"/>
              </a:rPr>
              <a:t> </a:t>
            </a:r>
            <a:r>
              <a:rPr lang="th-TH" sz="2800" dirty="0">
                <a:latin typeface="Angsana New" pitchFamily="18" charset="-34"/>
                <a:cs typeface="Angsana New" pitchFamily="18" charset="-34"/>
              </a:rPr>
              <a:t>กลุ่มทดลอง</a:t>
            </a:r>
            <a:r>
              <a:rPr lang="en-US" sz="2800" dirty="0">
                <a:latin typeface="Angsana New" pitchFamily="18" charset="-34"/>
                <a:cs typeface="Angsana New" pitchFamily="18" charset="-34"/>
              </a:rPr>
              <a:t>; SD</a:t>
            </a:r>
            <a:r>
              <a:rPr lang="en-US" sz="2800" baseline="-25000" dirty="0">
                <a:latin typeface="Angsana New" pitchFamily="18" charset="-34"/>
                <a:cs typeface="Angsana New" pitchFamily="18" charset="-34"/>
              </a:rPr>
              <a:t>2</a:t>
            </a:r>
            <a:r>
              <a:rPr lang="th-TH" sz="2800" dirty="0">
                <a:latin typeface="Angsana New" pitchFamily="18" charset="-34"/>
                <a:cs typeface="Angsana New" pitchFamily="18" charset="-34"/>
              </a:rPr>
              <a:t>กลุ่มควบคุม</a:t>
            </a:r>
          </a:p>
          <a:p>
            <a:pPr>
              <a:buFont typeface="Wingdings 2" pitchFamily="18" charset="2"/>
              <a:buNone/>
            </a:pPr>
            <a:r>
              <a:rPr lang="th-TH" sz="2800" dirty="0">
                <a:latin typeface="Angsana New" pitchFamily="18" charset="-34"/>
                <a:cs typeface="Angsana New" pitchFamily="18" charset="-34"/>
              </a:rPr>
              <a:t>			</a:t>
            </a:r>
            <a:r>
              <a:rPr lang="en-US" sz="2800" dirty="0">
                <a:latin typeface="Angsana New" pitchFamily="18" charset="-34"/>
                <a:cs typeface="Angsana New" pitchFamily="18" charset="-34"/>
              </a:rPr>
              <a:t>         2         </a:t>
            </a:r>
          </a:p>
          <a:p>
            <a:pPr>
              <a:buFont typeface="Wingdings 2" pitchFamily="18" charset="2"/>
              <a:buNone/>
            </a:pPr>
            <a:r>
              <a:rPr lang="en-US" sz="2800" dirty="0">
                <a:latin typeface="Angsana New" pitchFamily="18" charset="-34"/>
                <a:cs typeface="Angsana New" pitchFamily="18" charset="-34"/>
              </a:rPr>
              <a:t>	       µ</a:t>
            </a:r>
            <a:r>
              <a:rPr lang="en-US" sz="2800" baseline="-25000" dirty="0">
                <a:latin typeface="Angsana New" pitchFamily="18" charset="-34"/>
                <a:cs typeface="Angsana New" pitchFamily="18" charset="-34"/>
              </a:rPr>
              <a:t>1 </a:t>
            </a:r>
            <a:r>
              <a:rPr lang="en-US" sz="2800" dirty="0">
                <a:latin typeface="Angsana New" pitchFamily="18" charset="-34"/>
                <a:cs typeface="Angsana New" pitchFamily="18" charset="-34"/>
              </a:rPr>
              <a:t>- µ</a:t>
            </a:r>
            <a:r>
              <a:rPr lang="en-US" sz="2800" baseline="-25000" dirty="0">
                <a:latin typeface="Angsana New" pitchFamily="18" charset="-34"/>
                <a:cs typeface="Angsana New" pitchFamily="18" charset="-34"/>
              </a:rPr>
              <a:t>1</a:t>
            </a:r>
            <a:r>
              <a:rPr lang="en-US" sz="2800" dirty="0">
                <a:latin typeface="Angsana New" pitchFamily="18" charset="-34"/>
                <a:cs typeface="Angsana New" pitchFamily="18" charset="-34"/>
              </a:rPr>
              <a:t> = </a:t>
            </a:r>
            <a:r>
              <a:rPr lang="th-TH" sz="2800" dirty="0">
                <a:latin typeface="Angsana New" pitchFamily="18" charset="-34"/>
                <a:cs typeface="Angsana New" pitchFamily="18" charset="-34"/>
              </a:rPr>
              <a:t>ค่าความแตกต่างระหว่างค่าเฉลี่ยตัวแปรที่สนใจศึกษา ระหว่างกลุ่มทดลองกับกลุ่มควบคุม ได้จากงานวิจัยครั้งก่อนหรือ </a:t>
            </a:r>
            <a:r>
              <a:rPr lang="en-US" sz="2800" dirty="0">
                <a:latin typeface="Angsana New" pitchFamily="18" charset="-34"/>
                <a:cs typeface="Angsana New" pitchFamily="18" charset="-34"/>
              </a:rPr>
              <a:t>pilot study</a:t>
            </a:r>
          </a:p>
          <a:p>
            <a:pPr>
              <a:buFont typeface="Wingdings 2" pitchFamily="18" charset="2"/>
              <a:buNone/>
            </a:pPr>
            <a:r>
              <a:rPr lang="en-US" sz="2800" dirty="0">
                <a:latin typeface="Angsana New" pitchFamily="18" charset="-34"/>
                <a:cs typeface="Angsana New" pitchFamily="18" charset="-34"/>
              </a:rPr>
              <a:t>                         </a:t>
            </a:r>
          </a:p>
          <a:p>
            <a:pPr>
              <a:buFont typeface="Wingdings 2" pitchFamily="18" charset="2"/>
              <a:buNone/>
            </a:pPr>
            <a:endParaRPr lang="th-TH" sz="2800" dirty="0">
              <a:latin typeface="Angsana New" pitchFamily="18" charset="-34"/>
              <a:cs typeface="Angsana New" pitchFamily="18" charset="-34"/>
            </a:endParaRPr>
          </a:p>
        </p:txBody>
      </p:sp>
      <p:cxnSp>
        <p:nvCxnSpPr>
          <p:cNvPr id="5" name="ตัวเชื่อมต่อตรง 4"/>
          <p:cNvCxnSpPr/>
          <p:nvPr/>
        </p:nvCxnSpPr>
        <p:spPr>
          <a:xfrm>
            <a:off x="2926076" y="2217846"/>
            <a:ext cx="1643063" cy="1588"/>
          </a:xfrm>
          <a:prstGeom prst="line">
            <a:avLst/>
          </a:prstGeom>
        </p:spPr>
        <p:style>
          <a:lnRef idx="1">
            <a:schemeClr val="accent1"/>
          </a:lnRef>
          <a:fillRef idx="0">
            <a:schemeClr val="accent1"/>
          </a:fillRef>
          <a:effectRef idx="0">
            <a:schemeClr val="accent1"/>
          </a:effectRef>
          <a:fontRef idx="minor">
            <a:schemeClr val="tx1"/>
          </a:fontRef>
        </p:style>
      </p:cxnSp>
      <p:sp>
        <p:nvSpPr>
          <p:cNvPr id="72709" name="TextBox 5"/>
          <p:cNvSpPr txBox="1">
            <a:spLocks noChangeArrowheads="1"/>
          </p:cNvSpPr>
          <p:nvPr/>
        </p:nvSpPr>
        <p:spPr bwMode="auto">
          <a:xfrm>
            <a:off x="2428875" y="1928813"/>
            <a:ext cx="785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en-US"/>
              <a:t>n=</a:t>
            </a:r>
            <a:endParaRPr lang="th-TH"/>
          </a:p>
        </p:txBody>
      </p:sp>
      <p:sp>
        <p:nvSpPr>
          <p:cNvPr id="8" name="สี่เหลี่ยมผืนผ้า 7"/>
          <p:cNvSpPr/>
          <p:nvPr/>
        </p:nvSpPr>
        <p:spPr>
          <a:xfrm>
            <a:off x="2428872" y="1720301"/>
            <a:ext cx="3000375" cy="10001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cxnSp>
        <p:nvCxnSpPr>
          <p:cNvPr id="10" name="ตัวเชื่อมต่อตรง 9"/>
          <p:cNvCxnSpPr/>
          <p:nvPr/>
        </p:nvCxnSpPr>
        <p:spPr>
          <a:xfrm>
            <a:off x="3500438" y="2428875"/>
            <a:ext cx="142875"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ตัวเชื่อมต่อตรง 12"/>
          <p:cNvCxnSpPr/>
          <p:nvPr/>
        </p:nvCxnSpPr>
        <p:spPr>
          <a:xfrm>
            <a:off x="3929063" y="2428875"/>
            <a:ext cx="142875"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ตัวเชื่อมต่อตรง 15"/>
          <p:cNvCxnSpPr/>
          <p:nvPr/>
        </p:nvCxnSpPr>
        <p:spPr>
          <a:xfrm>
            <a:off x="2740245" y="4653136"/>
            <a:ext cx="1214437" cy="1587"/>
          </a:xfrm>
          <a:prstGeom prst="line">
            <a:avLst/>
          </a:prstGeom>
        </p:spPr>
        <p:style>
          <a:lnRef idx="1">
            <a:schemeClr val="accent1"/>
          </a:lnRef>
          <a:fillRef idx="0">
            <a:schemeClr val="accent1"/>
          </a:fillRef>
          <a:effectRef idx="0">
            <a:schemeClr val="accent1"/>
          </a:effectRef>
          <a:fontRef idx="minor">
            <a:schemeClr val="tx1"/>
          </a:fontRef>
        </p:style>
      </p:cxnSp>
      <p:sp>
        <p:nvSpPr>
          <p:cNvPr id="11" name="Rectangle 1026"/>
          <p:cNvSpPr txBox="1">
            <a:spLocks noChangeArrowheads="1"/>
          </p:cNvSpPr>
          <p:nvPr/>
        </p:nvSpPr>
        <p:spPr>
          <a:xfrm>
            <a:off x="487996" y="116632"/>
            <a:ext cx="8229600" cy="1143000"/>
          </a:xfrm>
          <a:prstGeom prst="rect">
            <a:avLst/>
          </a:prstGeom>
          <a:solidFill>
            <a:schemeClr val="accent4">
              <a:lumMod val="20000"/>
              <a:lumOff val="80000"/>
            </a:schemeClr>
          </a:solidFill>
          <a:ln w="9525" cap="flat" cmpd="sng" algn="ctr">
            <a:noFill/>
            <a:prstDash val="solid"/>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th-TH" sz="3200" b="1" dirty="0"/>
              <a:t>**</a:t>
            </a:r>
            <a:r>
              <a:rPr lang="en-GB" sz="3200" dirty="0"/>
              <a:t>Sample size estimation for</a:t>
            </a:r>
            <a:br>
              <a:rPr lang="en-GB" sz="3200" dirty="0"/>
            </a:br>
            <a:r>
              <a:rPr lang="en-GB" sz="3200" dirty="0"/>
              <a:t> </a:t>
            </a:r>
            <a:r>
              <a:rPr lang="en-GB" sz="3200" u="sng" dirty="0"/>
              <a:t>intervention study (Independent)</a:t>
            </a:r>
            <a:r>
              <a:rPr lang="th-TH" sz="3200" u="sng" dirty="0"/>
              <a:t>**</a:t>
            </a:r>
            <a:endParaRPr lang="en-GB" sz="2800" u="sng" dirty="0"/>
          </a:p>
        </p:txBody>
      </p:sp>
      <p:sp>
        <p:nvSpPr>
          <p:cNvPr id="4" name="TextBox 3"/>
          <p:cNvSpPr txBox="1"/>
          <p:nvPr/>
        </p:nvSpPr>
        <p:spPr>
          <a:xfrm>
            <a:off x="3643313" y="6237312"/>
            <a:ext cx="5249167" cy="369332"/>
          </a:xfrm>
          <a:prstGeom prst="rect">
            <a:avLst/>
          </a:prstGeom>
          <a:noFill/>
        </p:spPr>
        <p:txBody>
          <a:bodyPr wrap="square" rtlCol="0">
            <a:spAutoFit/>
          </a:bodyPr>
          <a:lstStyle/>
          <a:p>
            <a:pPr algn="r"/>
            <a:r>
              <a:rPr lang="en-US" sz="1800" dirty="0" err="1"/>
              <a:t>Reference:Denpong</a:t>
            </a:r>
            <a:r>
              <a:rPr lang="en-US" sz="1800" dirty="0"/>
              <a:t> </a:t>
            </a:r>
            <a:r>
              <a:rPr lang="en-US" sz="1800" dirty="0" err="1"/>
              <a:t>Wongwichit</a:t>
            </a:r>
            <a:endParaRPr lang="th-TH" sz="1800" dirty="0"/>
          </a:p>
        </p:txBody>
      </p:sp>
      <p:sp>
        <p:nvSpPr>
          <p:cNvPr id="2" name="Slide Number Placeholder 1"/>
          <p:cNvSpPr>
            <a:spLocks noGrp="1"/>
          </p:cNvSpPr>
          <p:nvPr>
            <p:ph type="sldNum" sz="quarter" idx="12"/>
          </p:nvPr>
        </p:nvSpPr>
        <p:spPr/>
        <p:txBody>
          <a:bodyPr/>
          <a:lstStyle/>
          <a:p>
            <a:fld id="{A3EFEB5A-ED4C-45FC-91DC-CB4B92526E59}" type="slidenum">
              <a:rPr lang="th-TH" smtClean="0"/>
              <a:t>16</a:t>
            </a:fld>
            <a:endParaRPr lang="th-TH" dirty="0"/>
          </a:p>
        </p:txBody>
      </p:sp>
    </p:spTree>
    <p:extLst>
      <p:ext uri="{BB962C8B-B14F-4D97-AF65-F5344CB8AC3E}">
        <p14:creationId xmlns:p14="http://schemas.microsoft.com/office/powerpoint/2010/main" val="3762285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ตัวยึดเนื้อหา 2"/>
          <p:cNvSpPr>
            <a:spLocks noGrp="1"/>
          </p:cNvSpPr>
          <p:nvPr>
            <p:ph idx="1"/>
          </p:nvPr>
        </p:nvSpPr>
        <p:spPr>
          <a:xfrm>
            <a:off x="323529" y="1447800"/>
            <a:ext cx="8610922" cy="4800600"/>
          </a:xfrm>
        </p:spPr>
        <p:txBody>
          <a:bodyPr>
            <a:normAutofit lnSpcReduction="10000"/>
          </a:bodyPr>
          <a:lstStyle/>
          <a:p>
            <a:r>
              <a:rPr lang="th-TH" sz="2800" dirty="0">
                <a:latin typeface="Angsana New" pitchFamily="18" charset="-34"/>
                <a:cs typeface="Angsana New" pitchFamily="18" charset="-34"/>
              </a:rPr>
              <a:t>การศึกษาผลของโปรแกรมพัฒนาทักษะชีวิตเพื่อป้องกันยาเสพย์ติด  เปรียบเทียบกันระหว่าง </a:t>
            </a:r>
            <a:r>
              <a:rPr lang="en-US" sz="2800" dirty="0">
                <a:latin typeface="Angsana New" pitchFamily="18" charset="-34"/>
                <a:cs typeface="Angsana New" pitchFamily="18" charset="-34"/>
              </a:rPr>
              <a:t>2</a:t>
            </a:r>
            <a:r>
              <a:rPr lang="th-TH" sz="2800" dirty="0">
                <a:latin typeface="Angsana New" pitchFamily="18" charset="-34"/>
                <a:cs typeface="Angsana New" pitchFamily="18" charset="-34"/>
              </a:rPr>
              <a:t>โรงเรียน จะต้องใช้ขนาดตัวอย่างเท่าใด โดยพบว่าจากการศึกษาอื่นที่ทำในโรงเรียนอาชีวศึกษาพบค่าคะแนนเฉลี่ยทักษะชีวิตในกลุ่มทดลองเท่ากับ </a:t>
            </a:r>
            <a:r>
              <a:rPr lang="en-US" sz="2800" dirty="0">
                <a:latin typeface="Angsana New" pitchFamily="18" charset="-34"/>
                <a:cs typeface="Angsana New" pitchFamily="18" charset="-34"/>
              </a:rPr>
              <a:t>50 </a:t>
            </a:r>
            <a:r>
              <a:rPr lang="th-TH" sz="2800" dirty="0">
                <a:latin typeface="Angsana New" pitchFamily="18" charset="-34"/>
                <a:cs typeface="Angsana New" pitchFamily="18" charset="-34"/>
              </a:rPr>
              <a:t>คะแนน กลุ่มควบคุมเท่ากับ </a:t>
            </a:r>
            <a:r>
              <a:rPr lang="en-US" sz="2800" dirty="0">
                <a:latin typeface="Angsana New" pitchFamily="18" charset="-34"/>
                <a:cs typeface="Angsana New" pitchFamily="18" charset="-34"/>
              </a:rPr>
              <a:t>40 </a:t>
            </a:r>
            <a:r>
              <a:rPr lang="th-TH" sz="2800" dirty="0">
                <a:latin typeface="Angsana New" pitchFamily="18" charset="-34"/>
                <a:cs typeface="Angsana New" pitchFamily="18" charset="-34"/>
              </a:rPr>
              <a:t>คะแนน และค่า </a:t>
            </a:r>
            <a:r>
              <a:rPr lang="en-US" sz="2800" dirty="0">
                <a:latin typeface="Angsana New" pitchFamily="18" charset="-34"/>
                <a:cs typeface="Angsana New" pitchFamily="18" charset="-34"/>
              </a:rPr>
              <a:t>SD</a:t>
            </a:r>
            <a:r>
              <a:rPr lang="th-TH" sz="2800" dirty="0">
                <a:latin typeface="Angsana New" pitchFamily="18" charset="-34"/>
                <a:cs typeface="Angsana New" pitchFamily="18" charset="-34"/>
              </a:rPr>
              <a:t> ของคะแนนทักษะชีวิตในกลุ่มทดลองเท่ากับ </a:t>
            </a:r>
            <a:r>
              <a:rPr lang="en-US" sz="2800" dirty="0">
                <a:latin typeface="Angsana New" pitchFamily="18" charset="-34"/>
                <a:cs typeface="Angsana New" pitchFamily="18" charset="-34"/>
              </a:rPr>
              <a:t>12 </a:t>
            </a:r>
            <a:r>
              <a:rPr lang="th-TH" sz="2800" dirty="0">
                <a:latin typeface="Angsana New" pitchFamily="18" charset="-34"/>
                <a:cs typeface="Angsana New" pitchFamily="18" charset="-34"/>
              </a:rPr>
              <a:t>คะแนน กลุ่มควบคุมเท่ากับ </a:t>
            </a:r>
            <a:r>
              <a:rPr lang="en-US" sz="2800" dirty="0">
                <a:latin typeface="Angsana New" pitchFamily="18" charset="-34"/>
                <a:cs typeface="Angsana New" pitchFamily="18" charset="-34"/>
              </a:rPr>
              <a:t>18 </a:t>
            </a:r>
            <a:r>
              <a:rPr lang="th-TH" sz="2800" dirty="0">
                <a:latin typeface="Angsana New" pitchFamily="18" charset="-34"/>
                <a:cs typeface="Angsana New" pitchFamily="18" charset="-34"/>
              </a:rPr>
              <a:t>คะแนน ที่ระดับความเชื่อมั่น </a:t>
            </a:r>
            <a:r>
              <a:rPr lang="en-US" sz="2800" dirty="0">
                <a:latin typeface="Angsana New" pitchFamily="18" charset="-34"/>
                <a:cs typeface="Angsana New" pitchFamily="18" charset="-34"/>
              </a:rPr>
              <a:t>95% </a:t>
            </a:r>
            <a:r>
              <a:rPr lang="th-TH" sz="2800" dirty="0">
                <a:latin typeface="Angsana New" pitchFamily="18" charset="-34"/>
                <a:cs typeface="Angsana New" pitchFamily="18" charset="-34"/>
              </a:rPr>
              <a:t>และอำนาจการทดสอบ </a:t>
            </a:r>
            <a:r>
              <a:rPr lang="en-US" sz="2800" dirty="0">
                <a:latin typeface="Angsana New" pitchFamily="18" charset="-34"/>
                <a:cs typeface="Angsana New" pitchFamily="18" charset="-34"/>
              </a:rPr>
              <a:t>90%</a:t>
            </a:r>
          </a:p>
          <a:p>
            <a:pPr>
              <a:buFont typeface="Wingdings 2" pitchFamily="18" charset="2"/>
              <a:buNone/>
            </a:pPr>
            <a:r>
              <a:rPr lang="en-US" sz="2800" dirty="0">
                <a:latin typeface="Angsana New" pitchFamily="18" charset="-34"/>
                <a:cs typeface="Angsana New" pitchFamily="18" charset="-34"/>
              </a:rPr>
              <a:t>		 </a:t>
            </a:r>
            <a:r>
              <a:rPr lang="el-GR" sz="2800" dirty="0">
                <a:latin typeface="Times New Roman" pitchFamily="18" charset="0"/>
                <a:cs typeface="Angsana New" pitchFamily="18" charset="-34"/>
              </a:rPr>
              <a:t>δ</a:t>
            </a:r>
            <a:r>
              <a:rPr lang="en-US" sz="2800" baseline="30000" dirty="0">
                <a:latin typeface="Angsana New" pitchFamily="18" charset="-34"/>
                <a:cs typeface="Angsana New" pitchFamily="18" charset="-34"/>
                <a:sym typeface="UniversalMath1 BT"/>
              </a:rPr>
              <a:t>2  </a:t>
            </a:r>
            <a:r>
              <a:rPr lang="en-US" sz="2800" dirty="0">
                <a:latin typeface="Angsana New" pitchFamily="18" charset="-34"/>
                <a:cs typeface="Angsana New" pitchFamily="18" charset="-34"/>
                <a:sym typeface="UniversalMath1 BT"/>
              </a:rPr>
              <a:t>= </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12 + 18</a:t>
            </a:r>
            <a:r>
              <a:rPr lang="th-TH" sz="2800" dirty="0">
                <a:latin typeface="Angsana New" pitchFamily="18" charset="-34"/>
                <a:cs typeface="Angsana New" pitchFamily="18" charset="-34"/>
                <a:sym typeface="UniversalMath1 BT"/>
              </a:rPr>
              <a:t>)</a:t>
            </a:r>
            <a:r>
              <a:rPr lang="en-US" sz="2800" baseline="30000" dirty="0">
                <a:latin typeface="Angsana New" pitchFamily="18" charset="-34"/>
                <a:cs typeface="Angsana New" pitchFamily="18" charset="-34"/>
                <a:sym typeface="UniversalMath1 BT"/>
              </a:rPr>
              <a:t>2</a:t>
            </a:r>
            <a:r>
              <a:rPr lang="en-US" sz="2800" dirty="0">
                <a:latin typeface="Angsana New" pitchFamily="18" charset="-34"/>
                <a:cs typeface="Angsana New" pitchFamily="18" charset="-34"/>
                <a:sym typeface="UniversalMath1 BT"/>
              </a:rPr>
              <a:t>      = 225</a:t>
            </a:r>
          </a:p>
          <a:p>
            <a:pPr>
              <a:buFont typeface="Wingdings 2" pitchFamily="18" charset="2"/>
              <a:buNone/>
            </a:pPr>
            <a:r>
              <a:rPr lang="en-US" sz="2800" dirty="0">
                <a:latin typeface="Angsana New" pitchFamily="18" charset="-34"/>
                <a:cs typeface="Angsana New" pitchFamily="18" charset="-34"/>
                <a:sym typeface="UniversalMath1 BT"/>
              </a:rPr>
              <a:t>			  2</a:t>
            </a:r>
          </a:p>
          <a:p>
            <a:pPr>
              <a:buFont typeface="Wingdings 2" pitchFamily="18" charset="2"/>
              <a:buNone/>
            </a:pPr>
            <a:r>
              <a:rPr lang="en-US" sz="2800" dirty="0">
                <a:latin typeface="Angsana New" pitchFamily="18" charset="-34"/>
                <a:cs typeface="Angsana New" pitchFamily="18" charset="-34"/>
                <a:sym typeface="UniversalMath1 BT"/>
              </a:rPr>
              <a:t>		  n   = 2</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225</a:t>
            </a:r>
            <a:r>
              <a:rPr lang="th-TH" sz="2800" dirty="0">
                <a:latin typeface="Angsana New" pitchFamily="18" charset="-34"/>
                <a:cs typeface="Angsana New" pitchFamily="18" charset="-34"/>
                <a:sym typeface="UniversalMath1 BT"/>
              </a:rPr>
              <a:t>)</a:t>
            </a:r>
            <a:r>
              <a:rPr lang="en-US" sz="2800" dirty="0">
                <a:latin typeface="Angsana New" pitchFamily="18" charset="-34"/>
                <a:cs typeface="Angsana New" pitchFamily="18" charset="-34"/>
                <a:sym typeface="UniversalMath1 BT"/>
              </a:rPr>
              <a:t>{1.96 + 1.28}</a:t>
            </a:r>
            <a:r>
              <a:rPr lang="en-US" sz="2800" baseline="30000" dirty="0">
                <a:latin typeface="Angsana New" pitchFamily="18" charset="-34"/>
                <a:cs typeface="Angsana New" pitchFamily="18" charset="-34"/>
                <a:sym typeface="UniversalMath1 BT"/>
              </a:rPr>
              <a:t>2</a:t>
            </a:r>
          </a:p>
          <a:p>
            <a:pPr>
              <a:buFont typeface="Wingdings 2" pitchFamily="18" charset="2"/>
              <a:buNone/>
            </a:pPr>
            <a:r>
              <a:rPr lang="en-US" sz="2800" dirty="0">
                <a:latin typeface="Angsana New" pitchFamily="18" charset="-34"/>
                <a:cs typeface="Angsana New" pitchFamily="18" charset="-34"/>
                <a:sym typeface="UniversalMath1 BT"/>
              </a:rPr>
              <a:t>			</a:t>
            </a:r>
            <a:r>
              <a:rPr lang="th-TH" sz="2800" dirty="0">
                <a:latin typeface="Angsana New" pitchFamily="18" charset="-34"/>
                <a:cs typeface="Angsana New" pitchFamily="18" charset="-34"/>
                <a:sym typeface="UniversalMath1 BT"/>
              </a:rPr>
              <a:t>   (</a:t>
            </a:r>
            <a:r>
              <a:rPr lang="en-US" sz="2800" dirty="0">
                <a:latin typeface="Angsana New" pitchFamily="18" charset="-34"/>
                <a:cs typeface="Angsana New" pitchFamily="18" charset="-34"/>
                <a:sym typeface="UniversalMath1 BT"/>
              </a:rPr>
              <a:t>50 - 40</a:t>
            </a:r>
            <a:r>
              <a:rPr lang="th-TH" sz="2800" dirty="0">
                <a:latin typeface="Angsana New" pitchFamily="18" charset="-34"/>
                <a:cs typeface="Angsana New" pitchFamily="18" charset="-34"/>
                <a:sym typeface="UniversalMath1 BT"/>
              </a:rPr>
              <a:t>)</a:t>
            </a:r>
            <a:r>
              <a:rPr lang="en-US" sz="2800" baseline="30000" dirty="0">
                <a:latin typeface="Angsana New" pitchFamily="18" charset="-34"/>
                <a:cs typeface="Angsana New" pitchFamily="18" charset="-34"/>
                <a:sym typeface="UniversalMath1 BT"/>
              </a:rPr>
              <a:t>2</a:t>
            </a:r>
            <a:endParaRPr lang="en-US" sz="2800" dirty="0">
              <a:latin typeface="Angsana New" pitchFamily="18" charset="-34"/>
              <a:cs typeface="Angsana New" pitchFamily="18" charset="-34"/>
              <a:sym typeface="UniversalMath1 BT"/>
            </a:endParaRPr>
          </a:p>
          <a:p>
            <a:pPr>
              <a:buFont typeface="Wingdings 2" pitchFamily="18" charset="2"/>
              <a:buNone/>
            </a:pPr>
            <a:r>
              <a:rPr lang="en-US" sz="2800" baseline="30000" dirty="0">
                <a:latin typeface="Angsana New" pitchFamily="18" charset="-34"/>
                <a:cs typeface="Angsana New" pitchFamily="18" charset="-34"/>
                <a:sym typeface="UniversalMath1 BT"/>
              </a:rPr>
              <a:t>		</a:t>
            </a:r>
            <a:r>
              <a:rPr lang="en-US" sz="2800" dirty="0">
                <a:latin typeface="Angsana New" pitchFamily="18" charset="-34"/>
                <a:cs typeface="Angsana New" pitchFamily="18" charset="-34"/>
                <a:sym typeface="UniversalMath1 BT"/>
              </a:rPr>
              <a:t>       = 47.23   = 48    </a:t>
            </a:r>
            <a:r>
              <a:rPr lang="th-TH" sz="2800" dirty="0">
                <a:latin typeface="Angsana New" pitchFamily="18" charset="-34"/>
                <a:cs typeface="Angsana New" pitchFamily="18" charset="-34"/>
                <a:sym typeface="UniversalMath1 BT"/>
              </a:rPr>
              <a:t>คนต่อกลุ่ม</a:t>
            </a:r>
            <a:endParaRPr lang="en-US" sz="2800" dirty="0">
              <a:latin typeface="Angsana New" pitchFamily="18" charset="-34"/>
              <a:cs typeface="Angsana New" pitchFamily="18" charset="-34"/>
            </a:endParaRPr>
          </a:p>
        </p:txBody>
      </p:sp>
      <p:cxnSp>
        <p:nvCxnSpPr>
          <p:cNvPr id="6" name="ตัวเชื่อมต่อตรง 5"/>
          <p:cNvCxnSpPr/>
          <p:nvPr/>
        </p:nvCxnSpPr>
        <p:spPr>
          <a:xfrm>
            <a:off x="1892354" y="5229200"/>
            <a:ext cx="178593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ตัวเชื่อมต่อตรง 7"/>
          <p:cNvCxnSpPr/>
          <p:nvPr/>
        </p:nvCxnSpPr>
        <p:spPr>
          <a:xfrm>
            <a:off x="1835696" y="4293096"/>
            <a:ext cx="785813" cy="1588"/>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643313" y="6237312"/>
            <a:ext cx="5249167" cy="369332"/>
          </a:xfrm>
          <a:prstGeom prst="rect">
            <a:avLst/>
          </a:prstGeom>
          <a:noFill/>
        </p:spPr>
        <p:txBody>
          <a:bodyPr wrap="square" rtlCol="0">
            <a:spAutoFit/>
          </a:bodyPr>
          <a:lstStyle/>
          <a:p>
            <a:pPr algn="r"/>
            <a:r>
              <a:rPr lang="en-US" sz="1800" dirty="0" err="1"/>
              <a:t>Reference:Denpong</a:t>
            </a:r>
            <a:r>
              <a:rPr lang="en-US" sz="1800" dirty="0"/>
              <a:t> </a:t>
            </a:r>
            <a:r>
              <a:rPr lang="en-US" sz="1800" dirty="0" err="1"/>
              <a:t>Wongwichit</a:t>
            </a:r>
            <a:endParaRPr lang="th-TH" sz="1800" dirty="0"/>
          </a:p>
        </p:txBody>
      </p:sp>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727946"/>
            <a:ext cx="3048000"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A3EFEB5A-ED4C-45FC-91DC-CB4B92526E59}" type="slidenum">
              <a:rPr lang="th-TH" smtClean="0"/>
              <a:t>17</a:t>
            </a:fld>
            <a:endParaRPr lang="th-TH"/>
          </a:p>
        </p:txBody>
      </p:sp>
      <p:sp>
        <p:nvSpPr>
          <p:cNvPr id="11" name="Rectangle 1026"/>
          <p:cNvSpPr txBox="1">
            <a:spLocks noGrp="1" noChangeArrowheads="1"/>
          </p:cNvSpPr>
          <p:nvPr>
            <p:ph type="title"/>
          </p:nvPr>
        </p:nvSpPr>
        <p:spPr>
          <a:prstGeom prst="rect">
            <a:avLst/>
          </a:prstGeom>
          <a:solidFill>
            <a:schemeClr val="accent4">
              <a:lumMod val="20000"/>
              <a:lumOff val="80000"/>
            </a:schemeClr>
          </a:solidFill>
          <a:ln w="9525" cap="flat" cmpd="sng" algn="ctr">
            <a:noFill/>
            <a:prstDash val="solid"/>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th-TH" sz="3200" b="1" dirty="0"/>
              <a:t>**</a:t>
            </a:r>
            <a:r>
              <a:rPr lang="en-GB" sz="3200" dirty="0"/>
              <a:t>Sample size estimation for</a:t>
            </a:r>
            <a:br>
              <a:rPr lang="en-GB" sz="3200" dirty="0"/>
            </a:br>
            <a:r>
              <a:rPr lang="en-GB" sz="3200" dirty="0"/>
              <a:t> </a:t>
            </a:r>
            <a:r>
              <a:rPr lang="en-GB" sz="3200" u="sng" dirty="0"/>
              <a:t>intervention study (Independent)</a:t>
            </a:r>
            <a:r>
              <a:rPr lang="th-TH" sz="3200" u="sng" dirty="0"/>
              <a:t>**</a:t>
            </a:r>
            <a:endParaRPr lang="en-GB" sz="2800" u="sng" dirty="0"/>
          </a:p>
        </p:txBody>
      </p:sp>
    </p:spTree>
    <p:extLst>
      <p:ext uri="{BB962C8B-B14F-4D97-AF65-F5344CB8AC3E}">
        <p14:creationId xmlns:p14="http://schemas.microsoft.com/office/powerpoint/2010/main" val="1565836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CDC743-8667-2CE0-9A65-7929FDDAA046}"/>
              </a:ext>
            </a:extLst>
          </p:cNvPr>
          <p:cNvSpPr>
            <a:spLocks noGrp="1"/>
          </p:cNvSpPr>
          <p:nvPr>
            <p:ph type="sldNum" sz="quarter" idx="12"/>
          </p:nvPr>
        </p:nvSpPr>
        <p:spPr/>
        <p:txBody>
          <a:bodyPr/>
          <a:lstStyle/>
          <a:p>
            <a:fld id="{A3EFEB5A-ED4C-45FC-91DC-CB4B92526E59}" type="slidenum">
              <a:rPr lang="th-TH" smtClean="0"/>
              <a:t>18</a:t>
            </a:fld>
            <a:endParaRPr lang="th-TH"/>
          </a:p>
        </p:txBody>
      </p:sp>
      <p:pic>
        <p:nvPicPr>
          <p:cNvPr id="6" name="Picture 5">
            <a:extLst>
              <a:ext uri="{FF2B5EF4-FFF2-40B4-BE49-F238E27FC236}">
                <a16:creationId xmlns:a16="http://schemas.microsoft.com/office/drawing/2014/main" id="{BBCABB8E-66EF-33C5-D370-AA1923EEFCC4}"/>
              </a:ext>
            </a:extLst>
          </p:cNvPr>
          <p:cNvPicPr>
            <a:picLocks noChangeAspect="1"/>
          </p:cNvPicPr>
          <p:nvPr/>
        </p:nvPicPr>
        <p:blipFill>
          <a:blip r:embed="rId2"/>
          <a:stretch>
            <a:fillRect/>
          </a:stretch>
        </p:blipFill>
        <p:spPr>
          <a:xfrm>
            <a:off x="205919" y="121559"/>
            <a:ext cx="3034680" cy="2228203"/>
          </a:xfrm>
          <a:prstGeom prst="rect">
            <a:avLst/>
          </a:prstGeom>
        </p:spPr>
      </p:pic>
      <p:sp>
        <p:nvSpPr>
          <p:cNvPr id="7" name="TextBox 6">
            <a:extLst>
              <a:ext uri="{FF2B5EF4-FFF2-40B4-BE49-F238E27FC236}">
                <a16:creationId xmlns:a16="http://schemas.microsoft.com/office/drawing/2014/main" id="{C0BD175E-9EC8-5877-07DA-EF3962C9F880}"/>
              </a:ext>
            </a:extLst>
          </p:cNvPr>
          <p:cNvSpPr txBox="1"/>
          <p:nvPr/>
        </p:nvSpPr>
        <p:spPr>
          <a:xfrm>
            <a:off x="4171975" y="404664"/>
            <a:ext cx="4762450" cy="830997"/>
          </a:xfrm>
          <a:prstGeom prst="rect">
            <a:avLst/>
          </a:prstGeom>
          <a:noFill/>
        </p:spPr>
        <p:txBody>
          <a:bodyPr wrap="square" rtlCol="0">
            <a:spAutoFit/>
          </a:bodyPr>
          <a:lstStyle/>
          <a:p>
            <a:r>
              <a:rPr lang="th-TH" sz="2400" b="1" dirty="0"/>
              <a:t>สูตรคำนวณขนาดตัวอย่าง </a:t>
            </a:r>
            <a:r>
              <a:rPr lang="en-US" sz="2400" b="1" dirty="0"/>
              <a:t>quasi-experimental study:</a:t>
            </a:r>
            <a:r>
              <a:rPr lang="th-TH" sz="2400" b="1" dirty="0"/>
              <a:t>ระหว่างกลุ่ม</a:t>
            </a:r>
            <a:endParaRPr lang="en-US" sz="2400" b="1" dirty="0"/>
          </a:p>
        </p:txBody>
      </p:sp>
      <p:pic>
        <p:nvPicPr>
          <p:cNvPr id="3" name="Picture 2">
            <a:extLst>
              <a:ext uri="{FF2B5EF4-FFF2-40B4-BE49-F238E27FC236}">
                <a16:creationId xmlns:a16="http://schemas.microsoft.com/office/drawing/2014/main" id="{F8B7445E-1C88-3DD0-959B-EB6AEF3D88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859" b="5601"/>
          <a:stretch/>
        </p:blipFill>
        <p:spPr>
          <a:xfrm>
            <a:off x="3406144" y="1294463"/>
            <a:ext cx="2520280" cy="5068639"/>
          </a:xfrm>
          <a:prstGeom prst="rect">
            <a:avLst/>
          </a:prstGeom>
        </p:spPr>
      </p:pic>
      <p:sp>
        <p:nvSpPr>
          <p:cNvPr id="8" name="TextBox 7">
            <a:extLst>
              <a:ext uri="{FF2B5EF4-FFF2-40B4-BE49-F238E27FC236}">
                <a16:creationId xmlns:a16="http://schemas.microsoft.com/office/drawing/2014/main" id="{3F792D3D-CE0D-35ED-0C10-74EC9999CE9A}"/>
              </a:ext>
            </a:extLst>
          </p:cNvPr>
          <p:cNvSpPr txBox="1"/>
          <p:nvPr/>
        </p:nvSpPr>
        <p:spPr>
          <a:xfrm>
            <a:off x="489073" y="5219849"/>
            <a:ext cx="2917071" cy="1169551"/>
          </a:xfrm>
          <a:prstGeom prst="rect">
            <a:avLst/>
          </a:prstGeom>
          <a:noFill/>
        </p:spPr>
        <p:txBody>
          <a:bodyPr wrap="square">
            <a:spAutoFit/>
          </a:bodyPr>
          <a:lstStyle/>
          <a:p>
            <a:r>
              <a:rPr lang="en-US" sz="1400" dirty="0"/>
              <a:t>References:</a:t>
            </a:r>
          </a:p>
          <a:p>
            <a:r>
              <a:rPr lang="en-US" sz="1400" dirty="0"/>
              <a:t>1) Chow, S.-C., Shao, J., &amp; Wang, H. (2003). Sample Size Calculations in Clinical Research (2nd ed.). Chapman &amp; Hall/CRC., 51 p</a:t>
            </a:r>
          </a:p>
        </p:txBody>
      </p:sp>
    </p:spTree>
    <p:extLst>
      <p:ext uri="{BB962C8B-B14F-4D97-AF65-F5344CB8AC3E}">
        <p14:creationId xmlns:p14="http://schemas.microsoft.com/office/powerpoint/2010/main" val="3723106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026"/>
          <p:cNvSpPr>
            <a:spLocks noGrp="1" noChangeArrowheads="1"/>
          </p:cNvSpPr>
          <p:nvPr>
            <p:ph type="title"/>
          </p:nvPr>
        </p:nvSpPr>
        <p:spPr>
          <a:xfrm>
            <a:off x="684213" y="260350"/>
            <a:ext cx="7772400" cy="1143000"/>
          </a:xfrm>
        </p:spPr>
        <p:style>
          <a:lnRef idx="1">
            <a:schemeClr val="accent6"/>
          </a:lnRef>
          <a:fillRef idx="2">
            <a:schemeClr val="accent6"/>
          </a:fillRef>
          <a:effectRef idx="1">
            <a:schemeClr val="accent6"/>
          </a:effectRef>
          <a:fontRef idx="minor">
            <a:schemeClr val="dk1"/>
          </a:fontRef>
        </p:style>
        <p:txBody>
          <a:bodyPr>
            <a:normAutofit fontScale="90000"/>
          </a:bodyPr>
          <a:lstStyle/>
          <a:p>
            <a:pPr>
              <a:lnSpc>
                <a:spcPct val="115000"/>
              </a:lnSpc>
              <a:spcAft>
                <a:spcPts val="1000"/>
              </a:spcAft>
            </a:pPr>
            <a:r>
              <a:rPr lang="th-TH" b="1" dirty="0">
                <a:ea typeface="Calibri"/>
                <a:cs typeface="EucrosiaUPC"/>
              </a:rPr>
              <a:t>เทคนิคการสุ่มตัวอย่าง </a:t>
            </a:r>
            <a:br>
              <a:rPr lang="en-US" b="1" dirty="0">
                <a:ea typeface="Calibri"/>
                <a:cs typeface="EucrosiaUPC"/>
              </a:rPr>
            </a:br>
            <a:r>
              <a:rPr lang="en-US" b="1" dirty="0">
                <a:latin typeface="EucrosiaUPC"/>
                <a:ea typeface="Calibri"/>
                <a:cs typeface="Cordia New"/>
              </a:rPr>
              <a:t>(Random Sampling Techniques)</a:t>
            </a:r>
            <a:endParaRPr lang="en-US" sz="3200" dirty="0">
              <a:ea typeface="Calibri"/>
              <a:cs typeface="Cordia New"/>
            </a:endParaRPr>
          </a:p>
        </p:txBody>
      </p:sp>
      <p:sp>
        <p:nvSpPr>
          <p:cNvPr id="7171" name="Rectangle 1027"/>
          <p:cNvSpPr>
            <a:spLocks noGrp="1" noChangeArrowheads="1"/>
          </p:cNvSpPr>
          <p:nvPr>
            <p:ph idx="1"/>
          </p:nvPr>
        </p:nvSpPr>
        <p:spPr>
          <a:xfrm>
            <a:off x="685800" y="1600200"/>
            <a:ext cx="8206680" cy="4493096"/>
          </a:xfrm>
        </p:spPr>
        <p:txBody>
          <a:bodyPr>
            <a:normAutofit fontScale="92500" lnSpcReduction="10000"/>
          </a:bodyPr>
          <a:lstStyle/>
          <a:p>
            <a:pPr marL="0" indent="0">
              <a:buNone/>
            </a:pPr>
            <a:r>
              <a:rPr lang="en-US" sz="3000" dirty="0"/>
              <a:t>1.</a:t>
            </a:r>
            <a:r>
              <a:rPr lang="th-TH" sz="3600" b="1" dirty="0">
                <a:latin typeface="EucrosiaUPC" pitchFamily="18" charset="-34"/>
                <a:cs typeface="EucrosiaUPC" pitchFamily="18" charset="-34"/>
              </a:rPr>
              <a:t>แบบไม่อาศัยความน่าจะเป็น</a:t>
            </a:r>
            <a:r>
              <a:rPr lang="en-US" sz="3600" b="1" dirty="0">
                <a:latin typeface="EucrosiaUPC" pitchFamily="18" charset="-34"/>
                <a:cs typeface="EucrosiaUPC" pitchFamily="18" charset="-34"/>
              </a:rPr>
              <a:t> (Nonprobability sampling)</a:t>
            </a:r>
          </a:p>
          <a:p>
            <a:pPr marL="365760" lvl="0" indent="-283464">
              <a:spcBef>
                <a:spcPts val="600"/>
              </a:spcBef>
              <a:buClr>
                <a:srgbClr val="0F6FC6"/>
              </a:buClr>
              <a:buSzPct val="80000"/>
              <a:buNone/>
              <a:defRPr/>
            </a:pPr>
            <a:r>
              <a:rPr lang="th-TH" sz="3000" dirty="0">
                <a:solidFill>
                  <a:prstClr val="black"/>
                </a:solidFill>
                <a:latin typeface="Angsana New" pitchFamily="18" charset="-34"/>
                <a:cs typeface="Angsana New"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ใช้ความสะดวกในการเก็บข้อมูล โดยไม่คำนึงถึงโอกาสที่แต่ละหน่วยตัวอย่างจะถูกเลือก</a:t>
            </a:r>
          </a:p>
          <a:p>
            <a:pPr marL="365760" lvl="0" indent="-283464">
              <a:spcBef>
                <a:spcPts val="600"/>
              </a:spcBef>
              <a:buClr>
                <a:srgbClr val="0F6FC6"/>
              </a:buClr>
              <a:buSzPct val="80000"/>
              <a:buNone/>
              <a:defRPr/>
            </a:pPr>
            <a:r>
              <a:rPr lang="th-TH" sz="3000" dirty="0">
                <a:solidFill>
                  <a:prstClr val="black"/>
                </a:solidFill>
                <a:latin typeface="Angsana New" pitchFamily="18" charset="-34"/>
                <a:cs typeface="Angsana New"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คำนึงถึงการประหยัดเวลา ค่าใช้จ่าย จึงไม่เป็นตัวแทนที่ดี</a:t>
            </a:r>
          </a:p>
          <a:p>
            <a:pPr marL="365760" lvl="0" indent="-283464">
              <a:spcBef>
                <a:spcPts val="600"/>
              </a:spcBef>
              <a:buClr>
                <a:srgbClr val="0F6FC6"/>
              </a:buClr>
              <a:buSzPct val="80000"/>
              <a:buNone/>
              <a:defRPr/>
            </a:pPr>
            <a:r>
              <a:rPr lang="th-TH" sz="3000" dirty="0">
                <a:solidFill>
                  <a:prstClr val="black"/>
                </a:solidFill>
                <a:latin typeface="Angsana New" pitchFamily="18" charset="-34"/>
                <a:cs typeface="Angsana New"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หาค่าความคลาดเคลื่อนจากการสุ่ม(</a:t>
            </a:r>
            <a:r>
              <a:rPr lang="en-US" sz="3000" dirty="0">
                <a:solidFill>
                  <a:prstClr val="black"/>
                </a:solidFill>
                <a:latin typeface="Angsana New" pitchFamily="18" charset="-34"/>
                <a:cs typeface="Angsana New" pitchFamily="18" charset="-34"/>
              </a:rPr>
              <a:t>sampling error</a:t>
            </a:r>
            <a:r>
              <a:rPr lang="th-TH" sz="3000" dirty="0">
                <a:solidFill>
                  <a:prstClr val="black"/>
                </a:solidFill>
                <a:latin typeface="Angsana New" pitchFamily="18" charset="-34"/>
                <a:cs typeface="Angsana New" pitchFamily="18" charset="-34"/>
              </a:rPr>
              <a:t>) ไม่ได้</a:t>
            </a:r>
            <a:endParaRPr lang="en-US" sz="3600" dirty="0">
              <a:latin typeface="EucrosiaUPC" pitchFamily="18" charset="-34"/>
              <a:cs typeface="EucrosiaUPC" pitchFamily="18" charset="-34"/>
            </a:endParaRPr>
          </a:p>
          <a:p>
            <a:pPr marL="365760" lvl="0" indent="-283464">
              <a:spcBef>
                <a:spcPts val="600"/>
              </a:spcBef>
              <a:buClr>
                <a:srgbClr val="0F6FC6"/>
              </a:buClr>
              <a:buSzPct val="80000"/>
              <a:buNone/>
              <a:defRPr/>
            </a:pPr>
            <a:r>
              <a:rPr lang="en-US" sz="4000" b="1" dirty="0">
                <a:latin typeface="EucrosiaUPC" pitchFamily="18" charset="-34"/>
                <a:cs typeface="EucrosiaUPC" pitchFamily="18" charset="-34"/>
              </a:rPr>
              <a:t>2. </a:t>
            </a:r>
            <a:r>
              <a:rPr lang="th-TH" sz="4000" b="1" dirty="0">
                <a:latin typeface="EucrosiaUPC" pitchFamily="18" charset="-34"/>
                <a:cs typeface="EucrosiaUPC" pitchFamily="18" charset="-34"/>
              </a:rPr>
              <a:t>แบบอาศัยความน่าจะเป็น </a:t>
            </a:r>
            <a:r>
              <a:rPr lang="en-US" sz="4000" b="1" dirty="0">
                <a:latin typeface="EucrosiaUPC" pitchFamily="18" charset="-34"/>
                <a:cs typeface="EucrosiaUPC" pitchFamily="18" charset="-34"/>
              </a:rPr>
              <a:t>(Probability sampling)	</a:t>
            </a:r>
          </a:p>
          <a:p>
            <a:pPr marL="365760" lvl="0" indent="-283464">
              <a:spcBef>
                <a:spcPts val="600"/>
              </a:spcBef>
              <a:buClr>
                <a:srgbClr val="0F6FC6"/>
              </a:buClr>
              <a:buSzPct val="80000"/>
              <a:buNone/>
              <a:defRPr/>
            </a:pPr>
            <a:r>
              <a:rPr lang="en-US" sz="4000" b="1" dirty="0">
                <a:solidFill>
                  <a:prstClr val="black"/>
                </a:solidFill>
                <a:latin typeface="EucrosiaUPC" pitchFamily="18" charset="-34"/>
                <a:cs typeface="EucrosiaUPC"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แต่ละหน่วยตัวอย่างมีโอกาสถูกเลือกเป็นตัวอย่าง</a:t>
            </a:r>
          </a:p>
          <a:p>
            <a:pPr marL="365760" lvl="0" indent="-283464">
              <a:spcBef>
                <a:spcPts val="600"/>
              </a:spcBef>
              <a:buClr>
                <a:srgbClr val="0F6FC6"/>
              </a:buClr>
              <a:buSzPct val="80000"/>
              <a:buNone/>
              <a:defRPr/>
            </a:pPr>
            <a:r>
              <a:rPr lang="th-TH" sz="3000" dirty="0">
                <a:solidFill>
                  <a:prstClr val="black"/>
                </a:solidFill>
                <a:latin typeface="Angsana New" pitchFamily="18" charset="-34"/>
                <a:cs typeface="Angsana New"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คำนึงถึงการเป็นตัวแทนที่ดีของกลุ่มประชากร</a:t>
            </a:r>
          </a:p>
          <a:p>
            <a:pPr marL="365760" lvl="0" indent="-283464">
              <a:spcBef>
                <a:spcPts val="600"/>
              </a:spcBef>
              <a:buClr>
                <a:srgbClr val="0F6FC6"/>
              </a:buClr>
              <a:buSzPct val="80000"/>
              <a:buNone/>
              <a:defRPr/>
            </a:pPr>
            <a:r>
              <a:rPr lang="th-TH" sz="3000" dirty="0">
                <a:solidFill>
                  <a:prstClr val="black"/>
                </a:solidFill>
                <a:latin typeface="Angsana New" pitchFamily="18" charset="-34"/>
                <a:cs typeface="Angsana New" pitchFamily="18" charset="-34"/>
              </a:rPr>
              <a:t>	</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หาค่าความคลาดเคลื่อนจากการสุ่ม (</a:t>
            </a:r>
            <a:r>
              <a:rPr lang="en-US" sz="3000" dirty="0">
                <a:solidFill>
                  <a:prstClr val="black"/>
                </a:solidFill>
                <a:latin typeface="Angsana New" pitchFamily="18" charset="-34"/>
                <a:cs typeface="Angsana New" pitchFamily="18" charset="-34"/>
              </a:rPr>
              <a:t>sampling error</a:t>
            </a:r>
            <a:r>
              <a:rPr lang="th-TH" sz="3000" dirty="0">
                <a:solidFill>
                  <a:prstClr val="black"/>
                </a:solidFill>
                <a:latin typeface="Angsana New" pitchFamily="18" charset="-34"/>
                <a:cs typeface="Angsana New" pitchFamily="18" charset="-34"/>
              </a:rPr>
              <a:t>)</a:t>
            </a:r>
            <a:r>
              <a:rPr lang="en-US" sz="3000" dirty="0">
                <a:solidFill>
                  <a:prstClr val="black"/>
                </a:solidFill>
                <a:latin typeface="Angsana New" pitchFamily="18" charset="-34"/>
                <a:cs typeface="Angsana New" pitchFamily="18" charset="-34"/>
              </a:rPr>
              <a:t> </a:t>
            </a:r>
            <a:r>
              <a:rPr lang="th-TH" sz="3000" dirty="0">
                <a:solidFill>
                  <a:prstClr val="black"/>
                </a:solidFill>
                <a:latin typeface="Angsana New" pitchFamily="18" charset="-34"/>
                <a:cs typeface="Angsana New" pitchFamily="18" charset="-34"/>
              </a:rPr>
              <a:t>ได้</a:t>
            </a:r>
            <a:r>
              <a:rPr lang="en-US" sz="3000" dirty="0">
                <a:solidFill>
                  <a:prstClr val="black"/>
                </a:solidFill>
                <a:latin typeface="Angsana New" pitchFamily="18" charset="-34"/>
                <a:cs typeface="Angsana New" pitchFamily="18" charset="-34"/>
              </a:rPr>
              <a:t> </a:t>
            </a:r>
            <a:endParaRPr lang="th-TH" sz="3000" dirty="0">
              <a:solidFill>
                <a:prstClr val="black"/>
              </a:solidFill>
              <a:latin typeface="Angsana New" pitchFamily="18" charset="-34"/>
              <a:cs typeface="Angsana New" pitchFamily="18" charset="-34"/>
            </a:endParaRPr>
          </a:p>
          <a:p>
            <a:pPr marL="514350" indent="-514350">
              <a:buFont typeface="+mj-lt"/>
              <a:buAutoNum type="arabicPeriod"/>
            </a:pPr>
            <a:endParaRPr lang="en-US" sz="4000" dirty="0">
              <a:latin typeface="EucrosiaUPC" pitchFamily="18" charset="-34"/>
              <a:cs typeface="EucrosiaUPC" pitchFamily="18" charset="-34"/>
            </a:endParaRPr>
          </a:p>
        </p:txBody>
      </p:sp>
    </p:spTree>
    <p:extLst>
      <p:ext uri="{BB962C8B-B14F-4D97-AF65-F5344CB8AC3E}">
        <p14:creationId xmlns:p14="http://schemas.microsoft.com/office/powerpoint/2010/main" val="775202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23850" y="260350"/>
            <a:ext cx="8610600" cy="1143000"/>
          </a:xfrm>
        </p:spPr>
        <p:style>
          <a:lnRef idx="1">
            <a:schemeClr val="accent6"/>
          </a:lnRef>
          <a:fillRef idx="2">
            <a:schemeClr val="accent6"/>
          </a:fillRef>
          <a:effectRef idx="1">
            <a:schemeClr val="accent6"/>
          </a:effectRef>
          <a:fontRef idx="minor">
            <a:schemeClr val="dk1"/>
          </a:fontRef>
        </p:style>
        <p:txBody>
          <a:bodyPr/>
          <a:lstStyle/>
          <a:p>
            <a:r>
              <a:rPr lang="th-TH" sz="4000" b="1" dirty="0">
                <a:latin typeface="EucrosiaUPC" pitchFamily="18" charset="-34"/>
                <a:cs typeface="EucrosiaUPC" pitchFamily="18" charset="-34"/>
              </a:rPr>
              <a:t>แบบอาศัยความน่าจะเป็น </a:t>
            </a:r>
            <a:r>
              <a:rPr lang="en-US" sz="4000" b="1" dirty="0">
                <a:latin typeface="EucrosiaUPC" pitchFamily="18" charset="-34"/>
                <a:cs typeface="EucrosiaUPC" pitchFamily="18" charset="-34"/>
              </a:rPr>
              <a:t>(Probability sampling)</a:t>
            </a:r>
            <a:endParaRPr lang="en-GB" sz="4000" dirty="0">
              <a:solidFill>
                <a:schemeClr val="tx1"/>
              </a:solidFill>
            </a:endParaRPr>
          </a:p>
        </p:txBody>
      </p:sp>
      <p:sp>
        <p:nvSpPr>
          <p:cNvPr id="11267" name="Rectangle 3"/>
          <p:cNvSpPr>
            <a:spLocks noGrp="1" noChangeArrowheads="1"/>
          </p:cNvSpPr>
          <p:nvPr>
            <p:ph idx="1"/>
          </p:nvPr>
        </p:nvSpPr>
        <p:spPr>
          <a:xfrm>
            <a:off x="1187450" y="1989138"/>
            <a:ext cx="7772400" cy="3276600"/>
          </a:xfrm>
        </p:spPr>
        <p:txBody>
          <a:bodyPr/>
          <a:lstStyle/>
          <a:p>
            <a:pPr marL="514350" indent="-514350">
              <a:buFont typeface="+mj-lt"/>
              <a:buAutoNum type="arabicPeriod"/>
            </a:pPr>
            <a:r>
              <a:rPr lang="th-TH" dirty="0">
                <a:ea typeface="Calibri"/>
                <a:cs typeface="EucrosiaUPC"/>
              </a:rPr>
              <a:t>การสุ่มอย่างง่าย </a:t>
            </a:r>
            <a:r>
              <a:rPr lang="en-GB" dirty="0"/>
              <a:t>Simple random sampling</a:t>
            </a:r>
          </a:p>
          <a:p>
            <a:pPr marL="514350" indent="-514350">
              <a:buFont typeface="+mj-lt"/>
              <a:buAutoNum type="arabicPeriod"/>
            </a:pPr>
            <a:r>
              <a:rPr lang="th-TH" dirty="0">
                <a:ea typeface="Calibri"/>
                <a:cs typeface="EucrosiaUPC"/>
              </a:rPr>
              <a:t>การสุ่มแบบเป็นระบบ </a:t>
            </a:r>
            <a:r>
              <a:rPr lang="en-GB" dirty="0"/>
              <a:t>Systematic sampling</a:t>
            </a:r>
          </a:p>
          <a:p>
            <a:pPr marL="514350" indent="-514350">
              <a:buFont typeface="+mj-lt"/>
              <a:buAutoNum type="arabicPeriod"/>
            </a:pPr>
            <a:r>
              <a:rPr lang="th-TH" dirty="0">
                <a:ea typeface="Calibri"/>
                <a:cs typeface="EucrosiaUPC"/>
              </a:rPr>
              <a:t>การสุ่มแบบแบ่งชั้น </a:t>
            </a:r>
            <a:r>
              <a:rPr lang="en-GB" dirty="0"/>
              <a:t>Stratified sampling</a:t>
            </a:r>
          </a:p>
          <a:p>
            <a:pPr marL="514350" indent="-514350">
              <a:buFont typeface="+mj-lt"/>
              <a:buAutoNum type="arabicPeriod"/>
            </a:pPr>
            <a:r>
              <a:rPr lang="th-TH" dirty="0">
                <a:ea typeface="Calibri"/>
                <a:cs typeface="EucrosiaUPC"/>
              </a:rPr>
              <a:t>การสุ่มแบบเป็นกลุ่ม </a:t>
            </a:r>
            <a:r>
              <a:rPr lang="en-GB" dirty="0"/>
              <a:t>Cluster sampling</a:t>
            </a:r>
            <a:endParaRPr lang="th-TH" dirty="0"/>
          </a:p>
          <a:p>
            <a:pPr marL="514350" indent="-514350">
              <a:buFont typeface="+mj-lt"/>
              <a:buAutoNum type="arabicPeriod"/>
            </a:pPr>
            <a:r>
              <a:rPr lang="th-TH" dirty="0">
                <a:ea typeface="Calibri"/>
                <a:cs typeface="EucrosiaUPC"/>
              </a:rPr>
              <a:t>การสุ่มแบบหลายขั้นตอน </a:t>
            </a:r>
            <a:r>
              <a:rPr lang="en-GB" dirty="0"/>
              <a:t>Multi-stage sampling </a:t>
            </a:r>
          </a:p>
          <a:p>
            <a:pPr marL="514350" indent="-514350">
              <a:buFont typeface="+mj-lt"/>
              <a:buAutoNum type="arabicPeriod"/>
            </a:pPr>
            <a:endParaRPr lang="en-GB" dirty="0"/>
          </a:p>
          <a:p>
            <a:endParaRPr lang="en-GB" dirty="0"/>
          </a:p>
          <a:p>
            <a:endParaRPr lang="en-GB" dirty="0"/>
          </a:p>
          <a:p>
            <a:pPr>
              <a:buFontTx/>
              <a:buNone/>
            </a:pPr>
            <a:endParaRPr lang="en-GB" dirty="0"/>
          </a:p>
          <a:p>
            <a:endParaRPr lang="en-GB" dirty="0"/>
          </a:p>
        </p:txBody>
      </p:sp>
    </p:spTree>
    <p:extLst>
      <p:ext uri="{BB962C8B-B14F-4D97-AF65-F5344CB8AC3E}">
        <p14:creationId xmlns:p14="http://schemas.microsoft.com/office/powerpoint/2010/main" val="1647371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pPr>
              <a:defRPr/>
            </a:pPr>
            <a:r>
              <a:rPr lang="th-TH" b="1" dirty="0">
                <a:solidFill>
                  <a:schemeClr val="tx2">
                    <a:satMod val="130000"/>
                  </a:schemeClr>
                </a:solidFill>
              </a:rPr>
              <a:t>การสุ่มอย่างง่าย </a:t>
            </a:r>
            <a:r>
              <a:rPr lang="en-US" b="1" dirty="0">
                <a:solidFill>
                  <a:schemeClr val="tx2">
                    <a:satMod val="130000"/>
                  </a:schemeClr>
                </a:solidFill>
              </a:rPr>
              <a:t>Simple random sampling</a:t>
            </a:r>
          </a:p>
        </p:txBody>
      </p:sp>
      <p:sp>
        <p:nvSpPr>
          <p:cNvPr id="46083" name="ตัวยึดเนื้อหา 2"/>
          <p:cNvSpPr>
            <a:spLocks noGrp="1"/>
          </p:cNvSpPr>
          <p:nvPr>
            <p:ph idx="1"/>
          </p:nvPr>
        </p:nvSpPr>
        <p:spPr/>
        <p:txBody>
          <a:bodyPr/>
          <a:lstStyle/>
          <a:p>
            <a:pPr eaLnBrk="1" hangingPunct="1"/>
            <a:r>
              <a:rPr lang="th-TH" dirty="0">
                <a:latin typeface="Angsana New" pitchFamily="18" charset="-34"/>
                <a:cs typeface="Angsana New" pitchFamily="18" charset="-34"/>
              </a:rPr>
              <a:t>ทุกหน่วยตัวอย่างในประชากรมีโอกาสถูกเลือกมาเป็นตัวแทนเท่าๆกัน</a:t>
            </a:r>
          </a:p>
          <a:p>
            <a:pPr eaLnBrk="1" hangingPunct="1"/>
            <a:r>
              <a:rPr lang="th-TH" dirty="0">
                <a:latin typeface="Angsana New" pitchFamily="18" charset="-34"/>
                <a:cs typeface="Angsana New" pitchFamily="18" charset="-34"/>
              </a:rPr>
              <a:t>โอกาสถูกเลือก </a:t>
            </a:r>
            <a:r>
              <a:rPr lang="en-US" dirty="0">
                <a:latin typeface="Angsana New" pitchFamily="18" charset="-34"/>
                <a:cs typeface="Angsana New" pitchFamily="18" charset="-34"/>
              </a:rPr>
              <a:t>= n</a:t>
            </a:r>
            <a:r>
              <a:rPr lang="th-TH" dirty="0">
                <a:latin typeface="Angsana New" pitchFamily="18" charset="-34"/>
                <a:cs typeface="Angsana New" pitchFamily="18" charset="-34"/>
              </a:rPr>
              <a:t>/</a:t>
            </a:r>
            <a:r>
              <a:rPr lang="en-US" dirty="0">
                <a:latin typeface="Angsana New" pitchFamily="18" charset="-34"/>
                <a:cs typeface="Angsana New" pitchFamily="18" charset="-34"/>
              </a:rPr>
              <a:t>N</a:t>
            </a:r>
          </a:p>
          <a:p>
            <a:pPr eaLnBrk="1" hangingPunct="1"/>
            <a:r>
              <a:rPr lang="th-TH" dirty="0">
                <a:latin typeface="Angsana New" pitchFamily="18" charset="-34"/>
                <a:cs typeface="Angsana New" pitchFamily="18" charset="-34"/>
              </a:rPr>
              <a:t>การจับฉลาก เช่นจับตามชื่อ หรือหมายเลขประจำตัว</a:t>
            </a:r>
          </a:p>
          <a:p>
            <a:pPr eaLnBrk="1" hangingPunct="1"/>
            <a:r>
              <a:rPr lang="th-TH" dirty="0">
                <a:latin typeface="Angsana New" pitchFamily="18" charset="-34"/>
                <a:cs typeface="Angsana New" pitchFamily="18" charset="-34"/>
              </a:rPr>
              <a:t>การใช้ตารางเลขสุ่ม (</a:t>
            </a:r>
            <a:r>
              <a:rPr lang="en-US" dirty="0">
                <a:latin typeface="Angsana New" pitchFamily="18" charset="-34"/>
                <a:cs typeface="Angsana New" pitchFamily="18" charset="-34"/>
              </a:rPr>
              <a:t>random number table</a:t>
            </a:r>
            <a:r>
              <a:rPr lang="th-TH" dirty="0">
                <a:latin typeface="Angsana New" pitchFamily="18" charset="-34"/>
                <a:cs typeface="Angsana New" pitchFamily="18" charset="-34"/>
              </a:rPr>
              <a:t>)</a:t>
            </a:r>
          </a:p>
          <a:p>
            <a:pPr eaLnBrk="1" hangingPunct="1"/>
            <a:r>
              <a:rPr lang="th-TH" dirty="0">
                <a:latin typeface="Angsana New" pitchFamily="18" charset="-34"/>
                <a:cs typeface="Angsana New" pitchFamily="18" charset="-34"/>
              </a:rPr>
              <a:t>การใช้ตารางเลขสุ่มในคอมพิวเตอร์</a:t>
            </a:r>
          </a:p>
        </p:txBody>
      </p:sp>
      <p:pic>
        <p:nvPicPr>
          <p:cNvPr id="4" name="Picture 2" descr="http://www.siamfishing.com/_pictures/content/upload2013/201301/13596196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681686"/>
            <a:ext cx="2592288" cy="19442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5157192"/>
            <a:ext cx="2736304" cy="125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5289102"/>
            <a:ext cx="990994" cy="990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8736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pPr>
              <a:defRPr/>
            </a:pPr>
            <a:r>
              <a:rPr lang="th-TH" b="1" dirty="0">
                <a:solidFill>
                  <a:schemeClr val="tx2">
                    <a:satMod val="130000"/>
                  </a:schemeClr>
                </a:solidFill>
              </a:rPr>
              <a:t>การสุ่มแบบเป็นระบบ </a:t>
            </a:r>
            <a:r>
              <a:rPr lang="en-US" b="1" dirty="0">
                <a:solidFill>
                  <a:schemeClr val="tx2">
                    <a:satMod val="130000"/>
                  </a:schemeClr>
                </a:solidFill>
              </a:rPr>
              <a:t>Systematic sampling</a:t>
            </a:r>
          </a:p>
        </p:txBody>
      </p:sp>
      <p:sp>
        <p:nvSpPr>
          <p:cNvPr id="3" name="ตัวยึดเนื้อหา 2"/>
          <p:cNvSpPr>
            <a:spLocks noGrp="1"/>
          </p:cNvSpPr>
          <p:nvPr>
            <p:ph idx="1"/>
          </p:nvPr>
        </p:nvSpPr>
        <p:spPr/>
        <p:txBody>
          <a:bodyPr>
            <a:normAutofit fontScale="92500" lnSpcReduction="20000"/>
          </a:bodyPr>
          <a:lstStyle/>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คล้ายกับการสุ่มอย่างง่าย แต่มีการกำหนดช่วงของการสุ่ม (</a:t>
            </a:r>
            <a:r>
              <a:rPr lang="en-US" dirty="0">
                <a:latin typeface="Angsana New" pitchFamily="18" charset="-34"/>
                <a:cs typeface="Angsana New" pitchFamily="18" charset="-34"/>
              </a:rPr>
              <a:t>sampling interval</a:t>
            </a:r>
            <a:r>
              <a:rPr lang="th-TH" dirty="0">
                <a:latin typeface="Angsana New" pitchFamily="18" charset="-34"/>
                <a:cs typeface="Angsana New" pitchFamily="18" charset="-34"/>
              </a:rPr>
              <a:t>) </a:t>
            </a:r>
            <a:r>
              <a:rPr lang="en-US" dirty="0">
                <a:latin typeface="Angsana New" pitchFamily="18" charset="-34"/>
                <a:cs typeface="Angsana New" pitchFamily="18" charset="-34"/>
              </a:rPr>
              <a:t>I = N</a:t>
            </a:r>
            <a:r>
              <a:rPr lang="th-TH" dirty="0">
                <a:latin typeface="Angsana New" pitchFamily="18" charset="-34"/>
                <a:cs typeface="Angsana New" pitchFamily="18" charset="-34"/>
              </a:rPr>
              <a:t>/</a:t>
            </a:r>
            <a:r>
              <a:rPr lang="en-US" dirty="0">
                <a:latin typeface="Angsana New" pitchFamily="18" charset="-34"/>
                <a:cs typeface="Angsana New" pitchFamily="18" charset="-34"/>
              </a:rPr>
              <a:t>n</a:t>
            </a:r>
          </a:p>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เลือกตัวอย่าง </a:t>
            </a:r>
            <a:r>
              <a:rPr lang="en-US" dirty="0">
                <a:latin typeface="Angsana New" pitchFamily="18" charset="-34"/>
                <a:cs typeface="Angsana New" pitchFamily="18" charset="-34"/>
              </a:rPr>
              <a:t>1 </a:t>
            </a:r>
            <a:r>
              <a:rPr lang="th-TH" dirty="0">
                <a:latin typeface="Angsana New" pitchFamily="18" charset="-34"/>
                <a:cs typeface="Angsana New" pitchFamily="18" charset="-34"/>
              </a:rPr>
              <a:t>หน่วยจากแต่ละช่วง </a:t>
            </a:r>
            <a:r>
              <a:rPr lang="en-US" dirty="0">
                <a:latin typeface="Angsana New" pitchFamily="18" charset="-34"/>
                <a:cs typeface="Angsana New" pitchFamily="18" charset="-34"/>
              </a:rPr>
              <a:t>I</a:t>
            </a:r>
          </a:p>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นิยมใช้ในกรณีที่ทุกหน่วยของประชากรมีคุณลักษณะเดียวกันทั้งหมด (</a:t>
            </a:r>
            <a:r>
              <a:rPr lang="en-US" dirty="0">
                <a:latin typeface="Angsana New" pitchFamily="18" charset="-34"/>
                <a:cs typeface="Angsana New" pitchFamily="18" charset="-34"/>
              </a:rPr>
              <a:t>Homogenous</a:t>
            </a:r>
            <a:r>
              <a:rPr lang="th-TH" dirty="0">
                <a:latin typeface="Angsana New" pitchFamily="18" charset="-34"/>
                <a:cs typeface="Angsana New" pitchFamily="18" charset="-34"/>
              </a:rPr>
              <a:t>)</a:t>
            </a:r>
          </a:p>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เช่น การเลือกผู้ป่วย </a:t>
            </a:r>
            <a:r>
              <a:rPr lang="en-US" dirty="0">
                <a:latin typeface="Angsana New" pitchFamily="18" charset="-34"/>
                <a:cs typeface="Angsana New" pitchFamily="18" charset="-34"/>
              </a:rPr>
              <a:t>100 </a:t>
            </a:r>
            <a:r>
              <a:rPr lang="th-TH" dirty="0">
                <a:latin typeface="Angsana New" pitchFamily="18" charset="-34"/>
                <a:cs typeface="Angsana New" pitchFamily="18" charset="-34"/>
              </a:rPr>
              <a:t>รายจาก </a:t>
            </a:r>
            <a:r>
              <a:rPr lang="en-US" dirty="0">
                <a:latin typeface="Angsana New" pitchFamily="18" charset="-34"/>
                <a:cs typeface="Angsana New" pitchFamily="18" charset="-34"/>
              </a:rPr>
              <a:t>1000 </a:t>
            </a:r>
            <a:r>
              <a:rPr lang="th-TH" dirty="0">
                <a:latin typeface="Angsana New" pitchFamily="18" charset="-34"/>
                <a:cs typeface="Angsana New" pitchFamily="18" charset="-34"/>
              </a:rPr>
              <a:t>รายที่มารับบริการที่ </a:t>
            </a:r>
            <a:r>
              <a:rPr lang="en-US" dirty="0">
                <a:latin typeface="Angsana New" pitchFamily="18" charset="-34"/>
                <a:cs typeface="Angsana New" pitchFamily="18" charset="-34"/>
              </a:rPr>
              <a:t>OPD, I = 1,000</a:t>
            </a:r>
            <a:r>
              <a:rPr lang="th-TH" dirty="0">
                <a:latin typeface="Angsana New" pitchFamily="18" charset="-34"/>
                <a:cs typeface="Angsana New" pitchFamily="18" charset="-34"/>
              </a:rPr>
              <a:t>/</a:t>
            </a:r>
            <a:r>
              <a:rPr lang="en-US" dirty="0">
                <a:latin typeface="Angsana New" pitchFamily="18" charset="-34"/>
                <a:cs typeface="Angsana New" pitchFamily="18" charset="-34"/>
              </a:rPr>
              <a:t>100 = 10</a:t>
            </a:r>
          </a:p>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เลือกผู้ป่วยจากเบอร์</a:t>
            </a:r>
            <a:r>
              <a:rPr lang="en-US" dirty="0">
                <a:latin typeface="Angsana New" pitchFamily="18" charset="-34"/>
                <a:cs typeface="Angsana New" pitchFamily="18" charset="-34"/>
              </a:rPr>
              <a:t>1-9 </a:t>
            </a:r>
            <a:r>
              <a:rPr lang="th-TH" dirty="0">
                <a:latin typeface="Angsana New" pitchFamily="18" charset="-34"/>
                <a:cs typeface="Angsana New" pitchFamily="18" charset="-34"/>
              </a:rPr>
              <a:t>ด้วยการจับฉลาก สมบัติจับได้เลข </a:t>
            </a:r>
            <a:r>
              <a:rPr lang="en-US" dirty="0">
                <a:latin typeface="Angsana New" pitchFamily="18" charset="-34"/>
                <a:cs typeface="Angsana New" pitchFamily="18" charset="-34"/>
              </a:rPr>
              <a:t>4 </a:t>
            </a:r>
          </a:p>
          <a:p>
            <a:pPr marL="365760" indent="-283464" eaLnBrk="1" fontAlgn="auto" hangingPunct="1">
              <a:spcAft>
                <a:spcPts val="0"/>
              </a:spcAft>
              <a:buFont typeface="Wingdings 2"/>
              <a:buChar char=""/>
              <a:defRPr/>
            </a:pPr>
            <a:r>
              <a:rPr lang="th-TH" dirty="0">
                <a:latin typeface="Angsana New" pitchFamily="18" charset="-34"/>
                <a:cs typeface="Angsana New" pitchFamily="18" charset="-34"/>
              </a:rPr>
              <a:t>ผู้ป่วยที่ถูกเลือกคือลำดับที่ </a:t>
            </a:r>
            <a:r>
              <a:rPr lang="en-US" dirty="0">
                <a:latin typeface="Angsana New" pitchFamily="18" charset="-34"/>
                <a:cs typeface="Angsana New" pitchFamily="18" charset="-34"/>
              </a:rPr>
              <a:t>4, 14 </a:t>
            </a:r>
            <a:r>
              <a:rPr lang="th-TH" dirty="0">
                <a:latin typeface="Angsana New" pitchFamily="18" charset="-34"/>
                <a:cs typeface="Angsana New" pitchFamily="18" charset="-34"/>
              </a:rPr>
              <a:t>(</a:t>
            </a:r>
            <a:r>
              <a:rPr lang="en-US" dirty="0">
                <a:latin typeface="Angsana New" pitchFamily="18" charset="-34"/>
                <a:cs typeface="Angsana New" pitchFamily="18" charset="-34"/>
              </a:rPr>
              <a:t>4+10</a:t>
            </a:r>
            <a:r>
              <a:rPr lang="th-TH" dirty="0">
                <a:latin typeface="Angsana New" pitchFamily="18" charset="-34"/>
                <a:cs typeface="Angsana New" pitchFamily="18" charset="-34"/>
              </a:rPr>
              <a:t>)</a:t>
            </a:r>
            <a:r>
              <a:rPr lang="en-US" dirty="0">
                <a:latin typeface="Angsana New" pitchFamily="18" charset="-34"/>
                <a:cs typeface="Angsana New" pitchFamily="18" charset="-34"/>
              </a:rPr>
              <a:t>, 24 </a:t>
            </a:r>
            <a:r>
              <a:rPr lang="th-TH" dirty="0">
                <a:latin typeface="Angsana New" pitchFamily="18" charset="-34"/>
                <a:cs typeface="Angsana New" pitchFamily="18" charset="-34"/>
              </a:rPr>
              <a:t>(</a:t>
            </a:r>
            <a:r>
              <a:rPr lang="en-US" dirty="0">
                <a:latin typeface="Angsana New" pitchFamily="18" charset="-34"/>
                <a:cs typeface="Angsana New" pitchFamily="18" charset="-34"/>
              </a:rPr>
              <a:t>14+10</a:t>
            </a:r>
            <a:r>
              <a:rPr lang="th-TH" dirty="0">
                <a:latin typeface="Angsana New" pitchFamily="18" charset="-34"/>
                <a:cs typeface="Angsana New" pitchFamily="18" charset="-34"/>
              </a:rPr>
              <a:t>)</a:t>
            </a:r>
            <a:r>
              <a:rPr lang="en-US" dirty="0">
                <a:latin typeface="Angsana New" pitchFamily="18" charset="-34"/>
                <a:cs typeface="Angsana New" pitchFamily="18" charset="-34"/>
              </a:rPr>
              <a:t>, 34, 44,….4+</a:t>
            </a:r>
            <a:r>
              <a:rPr lang="th-TH" dirty="0">
                <a:latin typeface="Angsana New" pitchFamily="18" charset="-34"/>
                <a:cs typeface="Angsana New" pitchFamily="18" charset="-34"/>
              </a:rPr>
              <a:t>(</a:t>
            </a:r>
            <a:r>
              <a:rPr lang="en-US" dirty="0">
                <a:latin typeface="Angsana New" pitchFamily="18" charset="-34"/>
                <a:cs typeface="Angsana New" pitchFamily="18" charset="-34"/>
              </a:rPr>
              <a:t>1,000-1</a:t>
            </a:r>
            <a:r>
              <a:rPr lang="th-TH" dirty="0">
                <a:latin typeface="Angsana New" pitchFamily="18" charset="-34"/>
                <a:cs typeface="Angsana New" pitchFamily="18" charset="-34"/>
              </a:rPr>
              <a:t>)</a:t>
            </a:r>
            <a:r>
              <a:rPr lang="en-US" dirty="0">
                <a:latin typeface="Angsana New" pitchFamily="18" charset="-34"/>
                <a:cs typeface="Angsana New" pitchFamily="18" charset="-34"/>
              </a:rPr>
              <a:t>10 </a:t>
            </a:r>
            <a:r>
              <a:rPr lang="th-TH" dirty="0">
                <a:latin typeface="Angsana New" pitchFamily="18" charset="-34"/>
                <a:cs typeface="Angsana New" pitchFamily="18" charset="-34"/>
              </a:rPr>
              <a:t>คือลำดับสุดท้ายที่ </a:t>
            </a:r>
            <a:r>
              <a:rPr lang="en-US" dirty="0">
                <a:latin typeface="Angsana New" pitchFamily="18" charset="-34"/>
                <a:cs typeface="Angsana New" pitchFamily="18" charset="-34"/>
              </a:rPr>
              <a:t>1,000</a:t>
            </a:r>
            <a:endParaRPr lang="th-TH" dirty="0">
              <a:latin typeface="Angsana New" pitchFamily="18" charset="-34"/>
              <a:cs typeface="Angsana New" pitchFamily="18" charset="-34"/>
            </a:endParaRPr>
          </a:p>
        </p:txBody>
      </p:sp>
    </p:spTree>
    <p:extLst>
      <p:ext uri="{BB962C8B-B14F-4D97-AF65-F5344CB8AC3E}">
        <p14:creationId xmlns:p14="http://schemas.microsoft.com/office/powerpoint/2010/main" val="6688198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711200" y="6248400"/>
            <a:ext cx="1897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6387" name="Rectangle 3"/>
          <p:cNvSpPr>
            <a:spLocks noChangeArrowheads="1"/>
          </p:cNvSpPr>
          <p:nvPr/>
        </p:nvSpPr>
        <p:spPr bwMode="auto">
          <a:xfrm>
            <a:off x="3149600" y="6248400"/>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6388" name="Rectangle 4"/>
          <p:cNvSpPr>
            <a:spLocks noChangeArrowheads="1"/>
          </p:cNvSpPr>
          <p:nvPr/>
        </p:nvSpPr>
        <p:spPr bwMode="auto">
          <a:xfrm>
            <a:off x="374650" y="382588"/>
            <a:ext cx="8531225" cy="115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defTabSz="762000" eaLnBrk="0" hangingPunct="0">
              <a:spcBef>
                <a:spcPct val="50000"/>
              </a:spcBef>
            </a:pPr>
            <a:endParaRPr lang="fr-FR" sz="2800" b="1">
              <a:solidFill>
                <a:srgbClr val="FFFF66"/>
              </a:solidFill>
            </a:endParaRPr>
          </a:p>
          <a:p>
            <a:pPr defTabSz="762000" eaLnBrk="0" hangingPunct="0">
              <a:spcBef>
                <a:spcPct val="50000"/>
              </a:spcBef>
            </a:pPr>
            <a:endParaRPr lang="fr-FR" sz="2800" b="1"/>
          </a:p>
        </p:txBody>
      </p:sp>
      <p:sp>
        <p:nvSpPr>
          <p:cNvPr id="16389" name="Rectangle 5"/>
          <p:cNvSpPr>
            <a:spLocks noChangeArrowheads="1"/>
          </p:cNvSpPr>
          <p:nvPr/>
        </p:nvSpPr>
        <p:spPr bwMode="auto">
          <a:xfrm>
            <a:off x="3048000" y="2133600"/>
            <a:ext cx="2514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6390" name="Rectangle 6"/>
          <p:cNvSpPr>
            <a:spLocks noChangeArrowheads="1"/>
          </p:cNvSpPr>
          <p:nvPr/>
        </p:nvSpPr>
        <p:spPr bwMode="auto">
          <a:xfrm>
            <a:off x="7597775" y="6080125"/>
            <a:ext cx="180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24584" name="Rectangle 8"/>
          <p:cNvSpPr>
            <a:spLocks noGrp="1" noChangeArrowheads="1"/>
          </p:cNvSpPr>
          <p:nvPr>
            <p:ph idx="1"/>
          </p:nvPr>
        </p:nvSpPr>
        <p:spPr>
          <a:xfrm>
            <a:off x="541338" y="1676400"/>
            <a:ext cx="8061325" cy="4419600"/>
          </a:xfrm>
        </p:spPr>
        <p:txBody>
          <a:bodyPr rtlCol="0">
            <a:normAutofit/>
          </a:bodyPr>
          <a:lstStyle/>
          <a:p>
            <a:pPr fontAlgn="auto">
              <a:lnSpc>
                <a:spcPct val="90000"/>
              </a:lnSpc>
              <a:spcAft>
                <a:spcPts val="0"/>
              </a:spcAft>
              <a:defRPr/>
            </a:pPr>
            <a:r>
              <a:rPr lang="en-GB" sz="2000" dirty="0"/>
              <a:t>N = 400, 	 and n = 100 		</a:t>
            </a:r>
          </a:p>
          <a:p>
            <a:pPr fontAlgn="auto">
              <a:lnSpc>
                <a:spcPct val="90000"/>
              </a:lnSpc>
              <a:spcAft>
                <a:spcPts val="0"/>
              </a:spcAft>
              <a:buFontTx/>
              <a:buNone/>
              <a:defRPr/>
            </a:pPr>
            <a:r>
              <a:rPr lang="en-GB" sz="2000" dirty="0">
                <a:sym typeface="Symbol" pitchFamily="18" charset="2"/>
              </a:rPr>
              <a:t>		 sampling fraction = 400/100 = 4</a:t>
            </a:r>
            <a:endParaRPr lang="en-GB" sz="2000" dirty="0"/>
          </a:p>
          <a:p>
            <a:pPr fontAlgn="auto">
              <a:lnSpc>
                <a:spcPct val="90000"/>
              </a:lnSpc>
              <a:spcAft>
                <a:spcPts val="0"/>
              </a:spcAft>
              <a:defRPr/>
            </a:pPr>
            <a:endParaRPr lang="en-GB" sz="2000" dirty="0"/>
          </a:p>
          <a:p>
            <a:pPr fontAlgn="auto">
              <a:lnSpc>
                <a:spcPct val="90000"/>
              </a:lnSpc>
              <a:spcAft>
                <a:spcPts val="0"/>
              </a:spcAft>
              <a:defRPr/>
            </a:pPr>
            <a:r>
              <a:rPr lang="en-GB" sz="2000" dirty="0"/>
              <a:t>List persons from 1 to 400</a:t>
            </a:r>
          </a:p>
          <a:p>
            <a:pPr fontAlgn="auto">
              <a:lnSpc>
                <a:spcPct val="90000"/>
              </a:lnSpc>
              <a:spcAft>
                <a:spcPts val="0"/>
              </a:spcAft>
              <a:defRPr/>
            </a:pPr>
            <a:endParaRPr lang="en-GB" sz="2000" dirty="0"/>
          </a:p>
          <a:p>
            <a:pPr fontAlgn="auto">
              <a:lnSpc>
                <a:spcPct val="90000"/>
              </a:lnSpc>
              <a:spcAft>
                <a:spcPts val="0"/>
              </a:spcAft>
              <a:defRPr/>
            </a:pPr>
            <a:r>
              <a:rPr lang="en-GB" sz="2000" dirty="0"/>
              <a:t>Randomly select a number between 1 and 4   </a:t>
            </a:r>
            <a:r>
              <a:rPr lang="en-GB" sz="1800" dirty="0"/>
              <a:t>(ex : 4)</a:t>
            </a:r>
            <a:endParaRPr lang="en-GB" sz="2800" dirty="0"/>
          </a:p>
          <a:p>
            <a:pPr fontAlgn="auto">
              <a:lnSpc>
                <a:spcPct val="90000"/>
              </a:lnSpc>
              <a:spcAft>
                <a:spcPts val="0"/>
              </a:spcAft>
              <a:buFontTx/>
              <a:buNone/>
              <a:defRPr/>
            </a:pPr>
            <a:r>
              <a:rPr lang="en-GB" sz="2000" dirty="0"/>
              <a:t>	 	</a:t>
            </a:r>
            <a:r>
              <a:rPr lang="en-GB" sz="2000" dirty="0">
                <a:sym typeface="Symbol" pitchFamily="18" charset="2"/>
              </a:rPr>
              <a:t></a:t>
            </a:r>
            <a:r>
              <a:rPr lang="en-GB" sz="2000" dirty="0"/>
              <a:t> 1</a:t>
            </a:r>
            <a:r>
              <a:rPr lang="en-GB" sz="2000" baseline="30000" dirty="0"/>
              <a:t>st</a:t>
            </a:r>
            <a:r>
              <a:rPr lang="en-GB" sz="2000" dirty="0"/>
              <a:t> person selected  = the 4</a:t>
            </a:r>
            <a:r>
              <a:rPr lang="en-GB" sz="2000" baseline="30000" dirty="0"/>
              <a:t>th </a:t>
            </a:r>
            <a:r>
              <a:rPr lang="en-GB" sz="2000" dirty="0"/>
              <a:t>on the list</a:t>
            </a:r>
          </a:p>
          <a:p>
            <a:pPr fontAlgn="auto">
              <a:lnSpc>
                <a:spcPct val="90000"/>
              </a:lnSpc>
              <a:spcAft>
                <a:spcPts val="0"/>
              </a:spcAft>
              <a:buFontTx/>
              <a:buNone/>
              <a:defRPr/>
            </a:pPr>
            <a:r>
              <a:rPr lang="en-GB" sz="2000" dirty="0">
                <a:sym typeface="Symbol" pitchFamily="18" charset="2"/>
              </a:rPr>
              <a:t>		</a:t>
            </a:r>
            <a:r>
              <a:rPr lang="en-GB" sz="2000" dirty="0"/>
              <a:t> 2</a:t>
            </a:r>
            <a:r>
              <a:rPr lang="en-GB" sz="2000" baseline="30000" dirty="0"/>
              <a:t>nd </a:t>
            </a:r>
            <a:r>
              <a:rPr lang="en-GB" sz="2000" dirty="0"/>
              <a:t>person  = 4 + 4 = the 8</a:t>
            </a:r>
            <a:r>
              <a:rPr lang="en-GB" sz="2000" baseline="30000" dirty="0"/>
              <a:t>th</a:t>
            </a:r>
            <a:r>
              <a:rPr lang="en-GB" sz="2000" dirty="0"/>
              <a:t> </a:t>
            </a:r>
            <a:r>
              <a:rPr lang="en-GB" sz="2000" dirty="0" err="1"/>
              <a:t>etc</a:t>
            </a:r>
            <a:r>
              <a:rPr lang="en-GB" sz="2000" dirty="0"/>
              <a:t> .....</a:t>
            </a:r>
          </a:p>
        </p:txBody>
      </p:sp>
      <p:sp>
        <p:nvSpPr>
          <p:cNvPr id="10"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pPr>
              <a:defRPr/>
            </a:pPr>
            <a:r>
              <a:rPr lang="th-TH" b="1" dirty="0">
                <a:solidFill>
                  <a:schemeClr val="tx2">
                    <a:satMod val="130000"/>
                  </a:schemeClr>
                </a:solidFill>
              </a:rPr>
              <a:t>การสุ่มแบบเป็นระบบ </a:t>
            </a:r>
            <a:r>
              <a:rPr lang="en-US" b="1" dirty="0">
                <a:solidFill>
                  <a:schemeClr val="tx2">
                    <a:satMod val="130000"/>
                  </a:schemeClr>
                </a:solidFill>
              </a:rPr>
              <a:t>Systematic sampling</a:t>
            </a:r>
          </a:p>
        </p:txBody>
      </p:sp>
      <p:pic>
        <p:nvPicPr>
          <p:cNvPr id="2" name="Picture 4" descr="https://upload.wikimedia.org/wikipedia/commons/c/c4/Systematic_sampling.PNG">
            <a:extLst>
              <a:ext uri="{FF2B5EF4-FFF2-40B4-BE49-F238E27FC236}">
                <a16:creationId xmlns:a16="http://schemas.microsoft.com/office/drawing/2014/main" id="{B9E90B3B-164A-C9EF-84A3-8939181428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1800" y="4824926"/>
            <a:ext cx="3466728" cy="1646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95686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pPr>
              <a:defRPr/>
            </a:pPr>
            <a:r>
              <a:rPr lang="th-TH" b="1" dirty="0">
                <a:solidFill>
                  <a:schemeClr val="tx2">
                    <a:satMod val="130000"/>
                  </a:schemeClr>
                </a:solidFill>
              </a:rPr>
              <a:t>การสุ่มแบบแบ่งชั้นภูมิ </a:t>
            </a:r>
            <a:r>
              <a:rPr lang="en-US" b="1" dirty="0">
                <a:solidFill>
                  <a:schemeClr val="tx2">
                    <a:satMod val="130000"/>
                  </a:schemeClr>
                </a:solidFill>
              </a:rPr>
              <a:t>Stratified sampling</a:t>
            </a:r>
          </a:p>
        </p:txBody>
      </p:sp>
      <p:sp>
        <p:nvSpPr>
          <p:cNvPr id="48131" name="ตัวยึดเนื้อหา 2"/>
          <p:cNvSpPr>
            <a:spLocks noGrp="1"/>
          </p:cNvSpPr>
          <p:nvPr>
            <p:ph idx="1"/>
          </p:nvPr>
        </p:nvSpPr>
        <p:spPr/>
        <p:txBody>
          <a:bodyPr/>
          <a:lstStyle/>
          <a:p>
            <a:pPr eaLnBrk="1" hangingPunct="1"/>
            <a:r>
              <a:rPr lang="th-TH" dirty="0">
                <a:latin typeface="Angsana New" pitchFamily="18" charset="-34"/>
                <a:cs typeface="Angsana New" pitchFamily="18" charset="-34"/>
              </a:rPr>
              <a:t>แบ่งประชากรออกเป็นชั้นต่างๆ (</a:t>
            </a:r>
            <a:r>
              <a:rPr lang="en-US" dirty="0">
                <a:latin typeface="Angsana New" pitchFamily="18" charset="-34"/>
                <a:cs typeface="Angsana New" pitchFamily="18" charset="-34"/>
              </a:rPr>
              <a:t>Stratum</a:t>
            </a:r>
            <a:r>
              <a:rPr lang="th-TH" dirty="0">
                <a:latin typeface="Angsana New" pitchFamily="18" charset="-34"/>
                <a:cs typeface="Angsana New" pitchFamily="18" charset="-34"/>
              </a:rPr>
              <a:t>) ตามคุณลักษณะที่แตกต่างกัน เช่น เพศชาย กับเพศหญิง ศาสนาพุทธ คริสต์ อิสลาม</a:t>
            </a:r>
          </a:p>
          <a:p>
            <a:pPr eaLnBrk="1" hangingPunct="1"/>
            <a:r>
              <a:rPr lang="th-TH" dirty="0">
                <a:latin typeface="Angsana New" pitchFamily="18" charset="-34"/>
                <a:cs typeface="Angsana New" pitchFamily="18" charset="-34"/>
              </a:rPr>
              <a:t>วัตถุประสงค์เพื่อจัดหน่วยประชากรในแต่ละชั้น (ภายในชั้น) ให้มีความคล้ายคลึงกันมากที่สุดระหว่างชั้น</a:t>
            </a:r>
          </a:p>
          <a:p>
            <a:pPr eaLnBrk="1" hangingPunct="1"/>
            <a:r>
              <a:rPr lang="th-TH" dirty="0">
                <a:latin typeface="Angsana New" pitchFamily="18" charset="-34"/>
                <a:cs typeface="Angsana New" pitchFamily="18" charset="-34"/>
              </a:rPr>
              <a:t>จากนั้นจึงใช้วิธีการสุ่มอย่างง่ายหรือสุ่มแบบมีระบบเพื่อเลือกตัวอย่างอีกทีหนึ่ง</a:t>
            </a:r>
          </a:p>
        </p:txBody>
      </p:sp>
    </p:spTree>
    <p:extLst>
      <p:ext uri="{BB962C8B-B14F-4D97-AF65-F5344CB8AC3E}">
        <p14:creationId xmlns:p14="http://schemas.microsoft.com/office/powerpoint/2010/main" val="809368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95536" y="214313"/>
            <a:ext cx="8530977" cy="1000125"/>
          </a:xfrm>
        </p:spPr>
        <p:style>
          <a:lnRef idx="1">
            <a:schemeClr val="accent6"/>
          </a:lnRef>
          <a:fillRef idx="2">
            <a:schemeClr val="accent6"/>
          </a:fillRef>
          <a:effectRef idx="1">
            <a:schemeClr val="accent6"/>
          </a:effectRef>
          <a:fontRef idx="minor">
            <a:schemeClr val="dk1"/>
          </a:fontRef>
        </p:style>
        <p:txBody>
          <a:bodyPr>
            <a:normAutofit/>
          </a:bodyPr>
          <a:lstStyle/>
          <a:p>
            <a:pPr>
              <a:defRPr/>
            </a:pPr>
            <a:r>
              <a:rPr lang="th-TH" b="1" dirty="0">
                <a:solidFill>
                  <a:schemeClr val="tx2">
                    <a:satMod val="130000"/>
                  </a:schemeClr>
                </a:solidFill>
              </a:rPr>
              <a:t>การสุ่มแบบแบ่งชั้นภูมิ </a:t>
            </a:r>
            <a:r>
              <a:rPr lang="en-US" b="1" dirty="0">
                <a:solidFill>
                  <a:schemeClr val="tx2">
                    <a:satMod val="130000"/>
                  </a:schemeClr>
                </a:solidFill>
              </a:rPr>
              <a:t>Stratified sampling</a:t>
            </a:r>
            <a:endParaRPr lang="th-TH" b="1" dirty="0">
              <a:solidFill>
                <a:schemeClr val="tx2">
                  <a:satMod val="130000"/>
                </a:schemeClr>
              </a:solidFill>
            </a:endParaRPr>
          </a:p>
        </p:txBody>
      </p:sp>
      <p:grpSp>
        <p:nvGrpSpPr>
          <p:cNvPr id="49155" name="กลุ่ม 15"/>
          <p:cNvGrpSpPr>
            <a:grpSpLocks/>
          </p:cNvGrpSpPr>
          <p:nvPr/>
        </p:nvGrpSpPr>
        <p:grpSpPr bwMode="auto">
          <a:xfrm>
            <a:off x="4000500" y="1357313"/>
            <a:ext cx="1714500" cy="1643062"/>
            <a:chOff x="3143240" y="2643182"/>
            <a:chExt cx="1857388" cy="1785950"/>
          </a:xfrm>
        </p:grpSpPr>
        <p:sp>
          <p:nvSpPr>
            <p:cNvPr id="10" name="วงรี 9"/>
            <p:cNvSpPr/>
            <p:nvPr/>
          </p:nvSpPr>
          <p:spPr>
            <a:xfrm>
              <a:off x="3143240" y="2643182"/>
              <a:ext cx="1857388" cy="1785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h-TH"/>
            </a:p>
          </p:txBody>
        </p:sp>
        <p:grpSp>
          <p:nvGrpSpPr>
            <p:cNvPr id="49182" name="กลุ่ม 14"/>
            <p:cNvGrpSpPr>
              <a:grpSpLocks/>
            </p:cNvGrpSpPr>
            <p:nvPr/>
          </p:nvGrpSpPr>
          <p:grpSpPr bwMode="auto">
            <a:xfrm>
              <a:off x="4071934" y="2643182"/>
              <a:ext cx="656686" cy="1524404"/>
              <a:chOff x="4071934" y="2643182"/>
              <a:chExt cx="656686" cy="1524404"/>
            </a:xfrm>
          </p:grpSpPr>
          <p:cxnSp>
            <p:nvCxnSpPr>
              <p:cNvPr id="12" name="ตัวเชื่อมต่อตรง 11"/>
              <p:cNvCxnSpPr/>
              <p:nvPr/>
            </p:nvCxnSpPr>
            <p:spPr>
              <a:xfrm rot="16200000" flipH="1">
                <a:off x="3643993" y="3071123"/>
                <a:ext cx="857601" cy="172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4" name="ตัวเชื่อมต่อตรง 13"/>
              <p:cNvCxnSpPr>
                <a:endCxn id="10" idx="5"/>
              </p:cNvCxnSpPr>
              <p:nvPr/>
            </p:nvCxnSpPr>
            <p:spPr>
              <a:xfrm rot="16200000" flipH="1">
                <a:off x="4067384" y="3505333"/>
                <a:ext cx="666065" cy="65696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grpSp>
      </p:grpSp>
      <p:sp>
        <p:nvSpPr>
          <p:cNvPr id="49156" name="TextBox 16"/>
          <p:cNvSpPr txBox="1">
            <a:spLocks noChangeArrowheads="1"/>
          </p:cNvSpPr>
          <p:nvPr/>
        </p:nvSpPr>
        <p:spPr bwMode="auto">
          <a:xfrm>
            <a:off x="4071938" y="2000250"/>
            <a:ext cx="1071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chemeClr val="bg1"/>
                </a:solidFill>
                <a:latin typeface="Gill Sans MT" pitchFamily="34" charset="0"/>
                <a:cs typeface="Cordia New" pitchFamily="34" charset="-34"/>
              </a:rPr>
              <a:t>ชาย</a:t>
            </a:r>
          </a:p>
        </p:txBody>
      </p:sp>
      <p:sp>
        <p:nvSpPr>
          <p:cNvPr id="49157" name="TextBox 17"/>
          <p:cNvSpPr txBox="1">
            <a:spLocks noChangeArrowheads="1"/>
          </p:cNvSpPr>
          <p:nvPr/>
        </p:nvSpPr>
        <p:spPr bwMode="auto">
          <a:xfrm>
            <a:off x="4929188" y="1714500"/>
            <a:ext cx="714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chemeClr val="bg1"/>
                </a:solidFill>
                <a:latin typeface="Gill Sans MT" pitchFamily="34" charset="0"/>
                <a:cs typeface="Cordia New" pitchFamily="34" charset="-34"/>
              </a:rPr>
              <a:t>หญิง</a:t>
            </a:r>
          </a:p>
        </p:txBody>
      </p:sp>
      <p:sp>
        <p:nvSpPr>
          <p:cNvPr id="19" name="วงรี 18"/>
          <p:cNvSpPr/>
          <p:nvPr/>
        </p:nvSpPr>
        <p:spPr>
          <a:xfrm>
            <a:off x="2857500" y="2786063"/>
            <a:ext cx="1214438" cy="1143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t>ชาย</a:t>
            </a:r>
          </a:p>
        </p:txBody>
      </p:sp>
      <p:sp>
        <p:nvSpPr>
          <p:cNvPr id="20" name="วงรี 19"/>
          <p:cNvSpPr/>
          <p:nvPr/>
        </p:nvSpPr>
        <p:spPr>
          <a:xfrm>
            <a:off x="5572125" y="2786063"/>
            <a:ext cx="1214438" cy="1143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t>หญิง</a:t>
            </a:r>
          </a:p>
        </p:txBody>
      </p:sp>
      <p:sp>
        <p:nvSpPr>
          <p:cNvPr id="21" name="วงรี 20"/>
          <p:cNvSpPr/>
          <p:nvPr/>
        </p:nvSpPr>
        <p:spPr>
          <a:xfrm>
            <a:off x="2928938" y="4357688"/>
            <a:ext cx="1000125" cy="9286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t>ชาย</a:t>
            </a:r>
          </a:p>
        </p:txBody>
      </p:sp>
      <p:sp>
        <p:nvSpPr>
          <p:cNvPr id="22" name="วงรี 21"/>
          <p:cNvSpPr/>
          <p:nvPr/>
        </p:nvSpPr>
        <p:spPr>
          <a:xfrm>
            <a:off x="5715000" y="4357688"/>
            <a:ext cx="1000125" cy="9286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t>หญิง</a:t>
            </a:r>
          </a:p>
        </p:txBody>
      </p:sp>
      <p:sp>
        <p:nvSpPr>
          <p:cNvPr id="49162" name="TextBox 23"/>
          <p:cNvSpPr txBox="1">
            <a:spLocks noChangeArrowheads="1"/>
          </p:cNvSpPr>
          <p:nvPr/>
        </p:nvSpPr>
        <p:spPr bwMode="auto">
          <a:xfrm>
            <a:off x="1357313" y="1785938"/>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ประชากร</a:t>
            </a:r>
          </a:p>
        </p:txBody>
      </p:sp>
      <p:cxnSp>
        <p:nvCxnSpPr>
          <p:cNvPr id="26" name="ลูกศรเชื่อมต่อแบบตรง 25"/>
          <p:cNvCxnSpPr/>
          <p:nvPr/>
        </p:nvCxnSpPr>
        <p:spPr>
          <a:xfrm rot="16200000" flipH="1">
            <a:off x="5679281" y="2393157"/>
            <a:ext cx="428625" cy="3571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ลูกศรเชื่อมต่อแบบตรง 26"/>
          <p:cNvCxnSpPr/>
          <p:nvPr/>
        </p:nvCxnSpPr>
        <p:spPr>
          <a:xfrm rot="5400000">
            <a:off x="3607594" y="2393157"/>
            <a:ext cx="428625" cy="357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ลูกศรเชื่อมต่อแบบตรง 32"/>
          <p:cNvCxnSpPr/>
          <p:nvPr/>
        </p:nvCxnSpPr>
        <p:spPr>
          <a:xfrm rot="5400000">
            <a:off x="3215481" y="4142582"/>
            <a:ext cx="428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ลูกศรเชื่อมต่อแบบตรง 33"/>
          <p:cNvCxnSpPr/>
          <p:nvPr/>
        </p:nvCxnSpPr>
        <p:spPr>
          <a:xfrm rot="5400000">
            <a:off x="6001544" y="4142582"/>
            <a:ext cx="4286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ลูกศรเชื่อมต่อแบบตรง 35"/>
          <p:cNvCxnSpPr>
            <a:stCxn id="22" idx="3"/>
            <a:endCxn id="23" idx="7"/>
          </p:cNvCxnSpPr>
          <p:nvPr/>
        </p:nvCxnSpPr>
        <p:spPr>
          <a:xfrm rot="5400000">
            <a:off x="5394325" y="4956175"/>
            <a:ext cx="273050" cy="660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ลูกศรเชื่อมต่อแบบตรง 37"/>
          <p:cNvCxnSpPr>
            <a:stCxn id="21" idx="5"/>
            <a:endCxn id="23" idx="1"/>
          </p:cNvCxnSpPr>
          <p:nvPr/>
        </p:nvCxnSpPr>
        <p:spPr>
          <a:xfrm rot="16200000" flipH="1">
            <a:off x="3976688" y="4956175"/>
            <a:ext cx="273050" cy="660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9169" name="TextBox 38"/>
          <p:cNvSpPr txBox="1">
            <a:spLocks noChangeArrowheads="1"/>
          </p:cNvSpPr>
          <p:nvPr/>
        </p:nvSpPr>
        <p:spPr bwMode="auto">
          <a:xfrm>
            <a:off x="4357688" y="6286500"/>
            <a:ext cx="1357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ค่าสถิติ</a:t>
            </a:r>
          </a:p>
        </p:txBody>
      </p:sp>
      <p:cxnSp>
        <p:nvCxnSpPr>
          <p:cNvPr id="43" name="รูปร่าง 42"/>
          <p:cNvCxnSpPr>
            <a:stCxn id="49169" idx="3"/>
          </p:cNvCxnSpPr>
          <p:nvPr/>
        </p:nvCxnSpPr>
        <p:spPr>
          <a:xfrm flipV="1">
            <a:off x="5715000" y="4071938"/>
            <a:ext cx="1500188" cy="247650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ลูกศรเชื่อมต่อแบบตรง 51"/>
          <p:cNvCxnSpPr/>
          <p:nvPr/>
        </p:nvCxnSpPr>
        <p:spPr>
          <a:xfrm rot="10800000">
            <a:off x="5786438" y="1857375"/>
            <a:ext cx="142875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ตัวเชื่อมต่อตรง 53"/>
          <p:cNvCxnSpPr/>
          <p:nvPr/>
        </p:nvCxnSpPr>
        <p:spPr>
          <a:xfrm rot="5400000" flipH="1" flipV="1">
            <a:off x="6429375" y="2643188"/>
            <a:ext cx="1573213" cy="1587"/>
          </a:xfrm>
          <a:prstGeom prst="line">
            <a:avLst/>
          </a:prstGeom>
        </p:spPr>
        <p:style>
          <a:lnRef idx="1">
            <a:schemeClr val="accent1"/>
          </a:lnRef>
          <a:fillRef idx="0">
            <a:schemeClr val="accent1"/>
          </a:fillRef>
          <a:effectRef idx="0">
            <a:schemeClr val="accent1"/>
          </a:effectRef>
          <a:fontRef idx="minor">
            <a:schemeClr val="tx1"/>
          </a:fontRef>
        </p:style>
      </p:cxnSp>
      <p:sp>
        <p:nvSpPr>
          <p:cNvPr id="49173" name="TextBox 55"/>
          <p:cNvSpPr txBox="1">
            <a:spLocks noChangeArrowheads="1"/>
          </p:cNvSpPr>
          <p:nvPr/>
        </p:nvSpPr>
        <p:spPr bwMode="auto">
          <a:xfrm>
            <a:off x="6786563" y="3571875"/>
            <a:ext cx="19288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การคาดประมาณ</a:t>
            </a:r>
          </a:p>
        </p:txBody>
      </p:sp>
      <p:sp>
        <p:nvSpPr>
          <p:cNvPr id="49174" name="TextBox 56"/>
          <p:cNvSpPr txBox="1">
            <a:spLocks noChangeArrowheads="1"/>
          </p:cNvSpPr>
          <p:nvPr/>
        </p:nvSpPr>
        <p:spPr bwMode="auto">
          <a:xfrm>
            <a:off x="6000750" y="1428750"/>
            <a:ext cx="1928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ค่าพารามิเตอร์</a:t>
            </a:r>
          </a:p>
        </p:txBody>
      </p:sp>
      <p:sp>
        <p:nvSpPr>
          <p:cNvPr id="49175" name="TextBox 57"/>
          <p:cNvSpPr txBox="1">
            <a:spLocks noChangeArrowheads="1"/>
          </p:cNvSpPr>
          <p:nvPr/>
        </p:nvSpPr>
        <p:spPr bwMode="auto">
          <a:xfrm>
            <a:off x="1357313" y="2857500"/>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en-US">
                <a:latin typeface="Angsana New" pitchFamily="18" charset="-34"/>
              </a:rPr>
              <a:t>Stratum</a:t>
            </a:r>
            <a:endParaRPr lang="th-TH">
              <a:latin typeface="Angsana New" pitchFamily="18" charset="-34"/>
            </a:endParaRPr>
          </a:p>
        </p:txBody>
      </p:sp>
      <p:sp>
        <p:nvSpPr>
          <p:cNvPr id="49176" name="TextBox 58"/>
          <p:cNvSpPr txBox="1">
            <a:spLocks noChangeArrowheads="1"/>
          </p:cNvSpPr>
          <p:nvPr/>
        </p:nvSpPr>
        <p:spPr bwMode="auto">
          <a:xfrm>
            <a:off x="1357313" y="4286250"/>
            <a:ext cx="1428750" cy="9540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ตัวอย่าง</a:t>
            </a:r>
          </a:p>
          <a:p>
            <a:pPr algn="ctr" eaLnBrk="1" hangingPunct="1"/>
            <a:r>
              <a:rPr lang="th-TH">
                <a:latin typeface="Gill Sans MT" pitchFamily="34" charset="0"/>
                <a:cs typeface="Cordia New" pitchFamily="34" charset="-34"/>
              </a:rPr>
              <a:t>แต่ละชั้นภูมิ</a:t>
            </a:r>
          </a:p>
        </p:txBody>
      </p:sp>
      <p:sp>
        <p:nvSpPr>
          <p:cNvPr id="49177" name="TextBox 59"/>
          <p:cNvSpPr txBox="1">
            <a:spLocks noChangeArrowheads="1"/>
          </p:cNvSpPr>
          <p:nvPr/>
        </p:nvSpPr>
        <p:spPr bwMode="auto">
          <a:xfrm>
            <a:off x="1357313" y="5357813"/>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ตัวอย่างรวม</a:t>
            </a:r>
          </a:p>
        </p:txBody>
      </p:sp>
      <p:grpSp>
        <p:nvGrpSpPr>
          <p:cNvPr id="49178" name="กลุ่ม 61"/>
          <p:cNvGrpSpPr>
            <a:grpSpLocks/>
          </p:cNvGrpSpPr>
          <p:nvPr/>
        </p:nvGrpSpPr>
        <p:grpSpPr bwMode="auto">
          <a:xfrm>
            <a:off x="4286250" y="5286375"/>
            <a:ext cx="1071563" cy="928688"/>
            <a:chOff x="4286248" y="5286388"/>
            <a:chExt cx="1071570" cy="928694"/>
          </a:xfrm>
        </p:grpSpPr>
        <p:sp>
          <p:nvSpPr>
            <p:cNvPr id="23" name="วงรี 22"/>
            <p:cNvSpPr/>
            <p:nvPr/>
          </p:nvSpPr>
          <p:spPr>
            <a:xfrm>
              <a:off x="4286248" y="5286388"/>
              <a:ext cx="1071570"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h-TH" dirty="0"/>
            </a:p>
          </p:txBody>
        </p:sp>
        <p:sp>
          <p:nvSpPr>
            <p:cNvPr id="49180" name="TextBox 60"/>
            <p:cNvSpPr txBox="1">
              <a:spLocks noChangeArrowheads="1"/>
            </p:cNvSpPr>
            <p:nvPr/>
          </p:nvSpPr>
          <p:spPr bwMode="auto">
            <a:xfrm>
              <a:off x="4429124" y="5357826"/>
              <a:ext cx="9286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sz="3200">
                  <a:solidFill>
                    <a:schemeClr val="bg1"/>
                  </a:solidFill>
                  <a:latin typeface="Angsana New" pitchFamily="18" charset="-34"/>
                </a:rPr>
                <a:t>ช</a:t>
              </a:r>
              <a:r>
                <a:rPr lang="en-US" sz="3200">
                  <a:solidFill>
                    <a:schemeClr val="bg1"/>
                  </a:solidFill>
                  <a:latin typeface="Angsana New" pitchFamily="18" charset="-34"/>
                </a:rPr>
                <a:t>+ </a:t>
              </a:r>
              <a:r>
                <a:rPr lang="th-TH" sz="3200">
                  <a:solidFill>
                    <a:schemeClr val="bg1"/>
                  </a:solidFill>
                  <a:latin typeface="Angsana New" pitchFamily="18" charset="-34"/>
                </a:rPr>
                <a:t>ญ</a:t>
              </a:r>
            </a:p>
          </p:txBody>
        </p:sp>
      </p:grpSp>
    </p:spTree>
    <p:extLst>
      <p:ext uri="{BB962C8B-B14F-4D97-AF65-F5344CB8AC3E}">
        <p14:creationId xmlns:p14="http://schemas.microsoft.com/office/powerpoint/2010/main" val="8606391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1"/>
          <p:cNvSpPr>
            <a:spLocks noGrp="1"/>
          </p:cNvSpPr>
          <p:nvPr>
            <p:ph type="title"/>
          </p:nvPr>
        </p:nvSpPr>
        <p:spPr>
          <a:xfrm>
            <a:off x="1435100" y="274638"/>
            <a:ext cx="7499350" cy="868362"/>
          </a:xfrm>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th-TH" sz="4400" b="1" dirty="0">
                <a:solidFill>
                  <a:schemeClr val="tx2">
                    <a:satMod val="130000"/>
                  </a:schemeClr>
                </a:solidFill>
                <a:latin typeface="Angsana New" pitchFamily="18" charset="-34"/>
                <a:cs typeface="Angsana New" pitchFamily="18" charset="-34"/>
              </a:rPr>
              <a:t>การสุ่มแบบแบ่งชั้นภูมิ</a:t>
            </a:r>
            <a:r>
              <a:rPr lang="en-US" sz="4400" b="1" dirty="0">
                <a:solidFill>
                  <a:schemeClr val="tx2">
                    <a:satMod val="130000"/>
                  </a:schemeClr>
                </a:solidFill>
                <a:latin typeface="Angsana New" pitchFamily="18" charset="-34"/>
                <a:cs typeface="Angsana New" pitchFamily="18" charset="-34"/>
              </a:rPr>
              <a:t>:Equal size</a:t>
            </a:r>
            <a:endParaRPr lang="th-TH" sz="4400" b="1" dirty="0">
              <a:solidFill>
                <a:schemeClr val="tx2">
                  <a:satMod val="130000"/>
                </a:schemeClr>
              </a:solidFill>
              <a:latin typeface="Angsana New" pitchFamily="18" charset="-34"/>
              <a:cs typeface="Angsana New" pitchFamily="18" charset="-34"/>
            </a:endParaRPr>
          </a:p>
        </p:txBody>
      </p:sp>
      <p:grpSp>
        <p:nvGrpSpPr>
          <p:cNvPr id="50179" name="กลุ่ม 4"/>
          <p:cNvGrpSpPr>
            <a:grpSpLocks/>
          </p:cNvGrpSpPr>
          <p:nvPr/>
        </p:nvGrpSpPr>
        <p:grpSpPr bwMode="auto">
          <a:xfrm>
            <a:off x="4000500" y="1238250"/>
            <a:ext cx="1714500" cy="1643063"/>
            <a:chOff x="3143240" y="2643182"/>
            <a:chExt cx="1857388" cy="1785950"/>
          </a:xfrm>
        </p:grpSpPr>
        <p:sp>
          <p:nvSpPr>
            <p:cNvPr id="6" name="วงรี 5"/>
            <p:cNvSpPr/>
            <p:nvPr/>
          </p:nvSpPr>
          <p:spPr>
            <a:xfrm>
              <a:off x="3143240" y="2643182"/>
              <a:ext cx="1857388" cy="1785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h-TH">
                <a:latin typeface="Angsana New" pitchFamily="18" charset="-34"/>
                <a:cs typeface="Angsana New" pitchFamily="18" charset="-34"/>
              </a:endParaRPr>
            </a:p>
          </p:txBody>
        </p:sp>
        <p:grpSp>
          <p:nvGrpSpPr>
            <p:cNvPr id="50206" name="กลุ่ม 14"/>
            <p:cNvGrpSpPr>
              <a:grpSpLocks/>
            </p:cNvGrpSpPr>
            <p:nvPr/>
          </p:nvGrpSpPr>
          <p:grpSpPr bwMode="auto">
            <a:xfrm>
              <a:off x="4071934" y="2643182"/>
              <a:ext cx="656686" cy="1524404"/>
              <a:chOff x="4071934" y="2643182"/>
              <a:chExt cx="656686" cy="1524404"/>
            </a:xfrm>
          </p:grpSpPr>
          <p:cxnSp>
            <p:nvCxnSpPr>
              <p:cNvPr id="8" name="ตัวเชื่อมต่อตรง 7"/>
              <p:cNvCxnSpPr/>
              <p:nvPr/>
            </p:nvCxnSpPr>
            <p:spPr>
              <a:xfrm rot="16200000" flipH="1">
                <a:off x="3643993" y="3071123"/>
                <a:ext cx="857602" cy="172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9" name="ตัวเชื่อมต่อตรง 8"/>
              <p:cNvCxnSpPr>
                <a:endCxn id="6" idx="5"/>
              </p:cNvCxnSpPr>
              <p:nvPr/>
            </p:nvCxnSpPr>
            <p:spPr>
              <a:xfrm rot="16200000" flipH="1">
                <a:off x="4067385" y="3505333"/>
                <a:ext cx="666064" cy="65696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grpSp>
      </p:grpSp>
      <p:sp>
        <p:nvSpPr>
          <p:cNvPr id="50180" name="TextBox 9"/>
          <p:cNvSpPr txBox="1">
            <a:spLocks noChangeArrowheads="1"/>
          </p:cNvSpPr>
          <p:nvPr/>
        </p:nvSpPr>
        <p:spPr bwMode="auto">
          <a:xfrm>
            <a:off x="3929063" y="1857375"/>
            <a:ext cx="1071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chemeClr val="bg1"/>
                </a:solidFill>
                <a:latin typeface="Angsana New" pitchFamily="18" charset="-34"/>
              </a:rPr>
              <a:t>ชาย</a:t>
            </a:r>
            <a:r>
              <a:rPr lang="en-US" b="1">
                <a:solidFill>
                  <a:schemeClr val="bg1"/>
                </a:solidFill>
                <a:latin typeface="Angsana New" pitchFamily="18" charset="-34"/>
              </a:rPr>
              <a:t>60</a:t>
            </a:r>
            <a:r>
              <a:rPr lang="th-TH" b="1">
                <a:solidFill>
                  <a:schemeClr val="bg1"/>
                </a:solidFill>
                <a:latin typeface="Angsana New" pitchFamily="18" charset="-34"/>
              </a:rPr>
              <a:t>%</a:t>
            </a:r>
          </a:p>
        </p:txBody>
      </p:sp>
      <p:sp>
        <p:nvSpPr>
          <p:cNvPr id="50181" name="TextBox 10"/>
          <p:cNvSpPr txBox="1">
            <a:spLocks noChangeArrowheads="1"/>
          </p:cNvSpPr>
          <p:nvPr/>
        </p:nvSpPr>
        <p:spPr bwMode="auto">
          <a:xfrm>
            <a:off x="5000625" y="1428750"/>
            <a:ext cx="8572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chemeClr val="bg1"/>
                </a:solidFill>
                <a:latin typeface="Angsana New" pitchFamily="18" charset="-34"/>
              </a:rPr>
              <a:t>หญิง </a:t>
            </a:r>
            <a:r>
              <a:rPr lang="en-US" b="1">
                <a:solidFill>
                  <a:schemeClr val="bg1"/>
                </a:solidFill>
                <a:latin typeface="Angsana New" pitchFamily="18" charset="-34"/>
              </a:rPr>
              <a:t>40</a:t>
            </a:r>
            <a:r>
              <a:rPr lang="th-TH" b="1">
                <a:solidFill>
                  <a:schemeClr val="bg1"/>
                </a:solidFill>
                <a:latin typeface="Angsana New" pitchFamily="18" charset="-34"/>
              </a:rPr>
              <a:t>%</a:t>
            </a:r>
          </a:p>
        </p:txBody>
      </p:sp>
      <p:sp>
        <p:nvSpPr>
          <p:cNvPr id="12" name="วงรี 11"/>
          <p:cNvSpPr/>
          <p:nvPr/>
        </p:nvSpPr>
        <p:spPr>
          <a:xfrm>
            <a:off x="2857500" y="2667000"/>
            <a:ext cx="1214438" cy="1143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latin typeface="Angsana New" pitchFamily="18" charset="-34"/>
                <a:cs typeface="Angsana New" pitchFamily="18" charset="-34"/>
              </a:rPr>
              <a:t>ชาย </a:t>
            </a:r>
            <a:r>
              <a:rPr lang="en-US" dirty="0">
                <a:latin typeface="Angsana New" pitchFamily="18" charset="-34"/>
                <a:cs typeface="Angsana New" pitchFamily="18" charset="-34"/>
              </a:rPr>
              <a:t>1,200</a:t>
            </a:r>
            <a:endParaRPr lang="th-TH" dirty="0">
              <a:latin typeface="Angsana New" pitchFamily="18" charset="-34"/>
              <a:cs typeface="Angsana New" pitchFamily="18" charset="-34"/>
            </a:endParaRPr>
          </a:p>
        </p:txBody>
      </p:sp>
      <p:sp>
        <p:nvSpPr>
          <p:cNvPr id="13" name="วงรี 12"/>
          <p:cNvSpPr/>
          <p:nvPr/>
        </p:nvSpPr>
        <p:spPr>
          <a:xfrm>
            <a:off x="5572125" y="2667000"/>
            <a:ext cx="1214438" cy="1143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latin typeface="Angsana New" pitchFamily="18" charset="-34"/>
                <a:cs typeface="Angsana New" pitchFamily="18" charset="-34"/>
              </a:rPr>
              <a:t>หญิง </a:t>
            </a:r>
            <a:r>
              <a:rPr lang="en-US" dirty="0">
                <a:latin typeface="Angsana New" pitchFamily="18" charset="-34"/>
                <a:cs typeface="Angsana New" pitchFamily="18" charset="-34"/>
              </a:rPr>
              <a:t>800</a:t>
            </a:r>
            <a:endParaRPr lang="th-TH" dirty="0">
              <a:latin typeface="Angsana New" pitchFamily="18" charset="-34"/>
              <a:cs typeface="Angsana New" pitchFamily="18" charset="-34"/>
            </a:endParaRPr>
          </a:p>
        </p:txBody>
      </p:sp>
      <p:sp>
        <p:nvSpPr>
          <p:cNvPr id="14" name="วงรี 13"/>
          <p:cNvSpPr/>
          <p:nvPr/>
        </p:nvSpPr>
        <p:spPr>
          <a:xfrm>
            <a:off x="2928938" y="4238625"/>
            <a:ext cx="1000125" cy="9286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latin typeface="Angsana New" pitchFamily="18" charset="-34"/>
                <a:cs typeface="Angsana New" pitchFamily="18" charset="-34"/>
              </a:rPr>
              <a:t>ชาย</a:t>
            </a:r>
            <a:r>
              <a:rPr lang="en-US" dirty="0">
                <a:latin typeface="Angsana New" pitchFamily="18" charset="-34"/>
                <a:cs typeface="Angsana New" pitchFamily="18" charset="-34"/>
              </a:rPr>
              <a:t> 100</a:t>
            </a:r>
            <a:endParaRPr lang="th-TH" dirty="0">
              <a:latin typeface="Angsana New" pitchFamily="18" charset="-34"/>
              <a:cs typeface="Angsana New" pitchFamily="18" charset="-34"/>
            </a:endParaRPr>
          </a:p>
        </p:txBody>
      </p:sp>
      <p:sp>
        <p:nvSpPr>
          <p:cNvPr id="15" name="วงรี 14"/>
          <p:cNvSpPr/>
          <p:nvPr/>
        </p:nvSpPr>
        <p:spPr>
          <a:xfrm>
            <a:off x="5715000" y="4238625"/>
            <a:ext cx="1000125" cy="9286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th-TH" dirty="0">
                <a:latin typeface="Angsana New" pitchFamily="18" charset="-34"/>
                <a:cs typeface="Angsana New" pitchFamily="18" charset="-34"/>
              </a:rPr>
              <a:t>หญิง</a:t>
            </a:r>
            <a:r>
              <a:rPr lang="en-US" dirty="0">
                <a:latin typeface="Angsana New" pitchFamily="18" charset="-34"/>
                <a:cs typeface="Angsana New" pitchFamily="18" charset="-34"/>
              </a:rPr>
              <a:t>100</a:t>
            </a:r>
            <a:endParaRPr lang="th-TH" dirty="0">
              <a:latin typeface="Angsana New" pitchFamily="18" charset="-34"/>
              <a:cs typeface="Angsana New" pitchFamily="18" charset="-34"/>
            </a:endParaRPr>
          </a:p>
        </p:txBody>
      </p:sp>
      <p:sp>
        <p:nvSpPr>
          <p:cNvPr id="50186" name="TextBox 15"/>
          <p:cNvSpPr txBox="1">
            <a:spLocks noChangeArrowheads="1"/>
          </p:cNvSpPr>
          <p:nvPr/>
        </p:nvSpPr>
        <p:spPr bwMode="auto">
          <a:xfrm>
            <a:off x="1357313" y="1666875"/>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ประชากร</a:t>
            </a:r>
          </a:p>
        </p:txBody>
      </p:sp>
      <p:cxnSp>
        <p:nvCxnSpPr>
          <p:cNvPr id="17" name="ลูกศรเชื่อมต่อแบบตรง 16"/>
          <p:cNvCxnSpPr/>
          <p:nvPr/>
        </p:nvCxnSpPr>
        <p:spPr>
          <a:xfrm rot="16200000" flipH="1">
            <a:off x="5679281" y="2274094"/>
            <a:ext cx="428625" cy="3571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ลูกศรเชื่อมต่อแบบตรง 17"/>
          <p:cNvCxnSpPr/>
          <p:nvPr/>
        </p:nvCxnSpPr>
        <p:spPr>
          <a:xfrm rot="5400000">
            <a:off x="3607594" y="2274094"/>
            <a:ext cx="428625" cy="357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ลูกศรเชื่อมต่อแบบตรง 18"/>
          <p:cNvCxnSpPr/>
          <p:nvPr/>
        </p:nvCxnSpPr>
        <p:spPr>
          <a:xfrm rot="5400000">
            <a:off x="3215481" y="4023519"/>
            <a:ext cx="428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ลูกศรเชื่อมต่อแบบตรง 19"/>
          <p:cNvCxnSpPr/>
          <p:nvPr/>
        </p:nvCxnSpPr>
        <p:spPr>
          <a:xfrm rot="5400000">
            <a:off x="6001544" y="4023519"/>
            <a:ext cx="4286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ลูกศรเชื่อมต่อแบบตรง 20"/>
          <p:cNvCxnSpPr>
            <a:stCxn id="15" idx="3"/>
          </p:cNvCxnSpPr>
          <p:nvPr/>
        </p:nvCxnSpPr>
        <p:spPr>
          <a:xfrm rot="5400000">
            <a:off x="5395118" y="4837907"/>
            <a:ext cx="271463" cy="660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ลูกศรเชื่อมต่อแบบตรง 21"/>
          <p:cNvCxnSpPr>
            <a:stCxn id="14" idx="5"/>
          </p:cNvCxnSpPr>
          <p:nvPr/>
        </p:nvCxnSpPr>
        <p:spPr>
          <a:xfrm rot="16200000" flipH="1">
            <a:off x="3977481" y="4837907"/>
            <a:ext cx="271463" cy="660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รูปร่าง 22"/>
          <p:cNvCxnSpPr/>
          <p:nvPr/>
        </p:nvCxnSpPr>
        <p:spPr>
          <a:xfrm flipV="1">
            <a:off x="5715000" y="3952875"/>
            <a:ext cx="1500188" cy="247650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ลูกศรเชื่อมต่อแบบตรง 23"/>
          <p:cNvCxnSpPr/>
          <p:nvPr/>
        </p:nvCxnSpPr>
        <p:spPr>
          <a:xfrm rot="10800000">
            <a:off x="5786438" y="1738313"/>
            <a:ext cx="142875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ตัวเชื่อมต่อตรง 24"/>
          <p:cNvCxnSpPr/>
          <p:nvPr/>
        </p:nvCxnSpPr>
        <p:spPr>
          <a:xfrm rot="5400000" flipH="1" flipV="1">
            <a:off x="6430169" y="2524919"/>
            <a:ext cx="1571625" cy="1587"/>
          </a:xfrm>
          <a:prstGeom prst="line">
            <a:avLst/>
          </a:prstGeom>
        </p:spPr>
        <p:style>
          <a:lnRef idx="1">
            <a:schemeClr val="accent1"/>
          </a:lnRef>
          <a:fillRef idx="0">
            <a:schemeClr val="accent1"/>
          </a:fillRef>
          <a:effectRef idx="0">
            <a:schemeClr val="accent1"/>
          </a:effectRef>
          <a:fontRef idx="minor">
            <a:schemeClr val="tx1"/>
          </a:fontRef>
        </p:style>
      </p:cxnSp>
      <p:sp>
        <p:nvSpPr>
          <p:cNvPr id="50196" name="TextBox 25"/>
          <p:cNvSpPr txBox="1">
            <a:spLocks noChangeArrowheads="1"/>
          </p:cNvSpPr>
          <p:nvPr/>
        </p:nvSpPr>
        <p:spPr bwMode="auto">
          <a:xfrm>
            <a:off x="6786563" y="3452813"/>
            <a:ext cx="19288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การคาดประมาณ</a:t>
            </a:r>
          </a:p>
        </p:txBody>
      </p:sp>
      <p:sp>
        <p:nvSpPr>
          <p:cNvPr id="50197" name="TextBox 26"/>
          <p:cNvSpPr txBox="1">
            <a:spLocks noChangeArrowheads="1"/>
          </p:cNvSpPr>
          <p:nvPr/>
        </p:nvSpPr>
        <p:spPr bwMode="auto">
          <a:xfrm>
            <a:off x="6000750" y="1309688"/>
            <a:ext cx="1928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ค่าพารามิเตอร์</a:t>
            </a:r>
          </a:p>
        </p:txBody>
      </p:sp>
      <p:sp>
        <p:nvSpPr>
          <p:cNvPr id="50198" name="TextBox 27"/>
          <p:cNvSpPr txBox="1">
            <a:spLocks noChangeArrowheads="1"/>
          </p:cNvSpPr>
          <p:nvPr/>
        </p:nvSpPr>
        <p:spPr bwMode="auto">
          <a:xfrm>
            <a:off x="1357313" y="2738438"/>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en-US">
                <a:latin typeface="Angsana New" pitchFamily="18" charset="-34"/>
              </a:rPr>
              <a:t>Stratum</a:t>
            </a:r>
            <a:endParaRPr lang="th-TH">
              <a:latin typeface="Angsana New" pitchFamily="18" charset="-34"/>
            </a:endParaRPr>
          </a:p>
        </p:txBody>
      </p:sp>
      <p:sp>
        <p:nvSpPr>
          <p:cNvPr id="50199" name="TextBox 28"/>
          <p:cNvSpPr txBox="1">
            <a:spLocks noChangeArrowheads="1"/>
          </p:cNvSpPr>
          <p:nvPr/>
        </p:nvSpPr>
        <p:spPr bwMode="auto">
          <a:xfrm>
            <a:off x="1357313" y="4167188"/>
            <a:ext cx="1428750" cy="9540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ตัวอย่าง</a:t>
            </a:r>
          </a:p>
          <a:p>
            <a:pPr algn="ctr" eaLnBrk="1" hangingPunct="1"/>
            <a:r>
              <a:rPr lang="th-TH">
                <a:latin typeface="Gill Sans MT" pitchFamily="34" charset="0"/>
                <a:cs typeface="Cordia New" pitchFamily="34" charset="-34"/>
              </a:rPr>
              <a:t>แต่ละชั้นภูมิ</a:t>
            </a:r>
          </a:p>
        </p:txBody>
      </p:sp>
      <p:sp>
        <p:nvSpPr>
          <p:cNvPr id="50200" name="TextBox 29"/>
          <p:cNvSpPr txBox="1">
            <a:spLocks noChangeArrowheads="1"/>
          </p:cNvSpPr>
          <p:nvPr/>
        </p:nvSpPr>
        <p:spPr bwMode="auto">
          <a:xfrm>
            <a:off x="1357313" y="5238750"/>
            <a:ext cx="1428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a:latin typeface="Gill Sans MT" pitchFamily="34" charset="0"/>
                <a:cs typeface="Cordia New" pitchFamily="34" charset="-34"/>
              </a:rPr>
              <a:t>ตัวอย่างรวม</a:t>
            </a:r>
          </a:p>
        </p:txBody>
      </p:sp>
      <p:grpSp>
        <p:nvGrpSpPr>
          <p:cNvPr id="50201" name="กลุ่ม 30"/>
          <p:cNvGrpSpPr>
            <a:grpSpLocks/>
          </p:cNvGrpSpPr>
          <p:nvPr/>
        </p:nvGrpSpPr>
        <p:grpSpPr bwMode="auto">
          <a:xfrm>
            <a:off x="4286250" y="5143500"/>
            <a:ext cx="1071563" cy="1077913"/>
            <a:chOff x="4286248" y="5262246"/>
            <a:chExt cx="1071570" cy="1077218"/>
          </a:xfrm>
        </p:grpSpPr>
        <p:sp>
          <p:nvSpPr>
            <p:cNvPr id="32" name="วงรี 31"/>
            <p:cNvSpPr/>
            <p:nvPr/>
          </p:nvSpPr>
          <p:spPr>
            <a:xfrm>
              <a:off x="4286248" y="5286044"/>
              <a:ext cx="1071570" cy="9296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h-TH" dirty="0"/>
            </a:p>
          </p:txBody>
        </p:sp>
        <p:sp>
          <p:nvSpPr>
            <p:cNvPr id="50204" name="TextBox 32"/>
            <p:cNvSpPr txBox="1">
              <a:spLocks noChangeArrowheads="1"/>
            </p:cNvSpPr>
            <p:nvPr/>
          </p:nvSpPr>
          <p:spPr bwMode="auto">
            <a:xfrm>
              <a:off x="4429124" y="5262246"/>
              <a:ext cx="85725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hangingPunct="1"/>
              <a:r>
                <a:rPr lang="th-TH" sz="3200">
                  <a:solidFill>
                    <a:schemeClr val="bg1"/>
                  </a:solidFill>
                  <a:latin typeface="Angsana New" pitchFamily="18" charset="-34"/>
                </a:rPr>
                <a:t>ช</a:t>
              </a:r>
              <a:r>
                <a:rPr lang="en-US" sz="3200">
                  <a:solidFill>
                    <a:schemeClr val="bg1"/>
                  </a:solidFill>
                  <a:latin typeface="Angsana New" pitchFamily="18" charset="-34"/>
                </a:rPr>
                <a:t>+ </a:t>
              </a:r>
              <a:r>
                <a:rPr lang="th-TH" sz="3200">
                  <a:solidFill>
                    <a:schemeClr val="bg1"/>
                  </a:solidFill>
                  <a:latin typeface="Angsana New" pitchFamily="18" charset="-34"/>
                </a:rPr>
                <a:t>ญ</a:t>
              </a:r>
              <a:r>
                <a:rPr lang="en-US" sz="3200">
                  <a:solidFill>
                    <a:schemeClr val="bg1"/>
                  </a:solidFill>
                  <a:latin typeface="Angsana New" pitchFamily="18" charset="-34"/>
                </a:rPr>
                <a:t>200</a:t>
              </a:r>
              <a:endParaRPr lang="th-TH" sz="3200">
                <a:solidFill>
                  <a:schemeClr val="bg1"/>
                </a:solidFill>
                <a:latin typeface="Angsana New" pitchFamily="18" charset="-34"/>
              </a:endParaRPr>
            </a:p>
          </p:txBody>
        </p:sp>
      </p:grpSp>
      <p:sp>
        <p:nvSpPr>
          <p:cNvPr id="50202" name="TextBox 33"/>
          <p:cNvSpPr txBox="1">
            <a:spLocks noChangeArrowheads="1"/>
          </p:cNvSpPr>
          <p:nvPr/>
        </p:nvSpPr>
        <p:spPr bwMode="auto">
          <a:xfrm>
            <a:off x="4572000" y="6143625"/>
            <a:ext cx="1143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a:solidFill>
                  <a:srgbClr val="FF0000"/>
                </a:solidFill>
                <a:latin typeface="Gill Sans MT" pitchFamily="34" charset="0"/>
                <a:cs typeface="Cordia New" pitchFamily="34" charset="-34"/>
              </a:rPr>
              <a:t>ค่าสถิติ</a:t>
            </a:r>
          </a:p>
        </p:txBody>
      </p:sp>
    </p:spTree>
    <p:extLst>
      <p:ext uri="{BB962C8B-B14F-4D97-AF65-F5344CB8AC3E}">
        <p14:creationId xmlns:p14="http://schemas.microsoft.com/office/powerpoint/2010/main" val="1479019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685800" y="1600200"/>
            <a:ext cx="8134350" cy="4114800"/>
          </a:xfrm>
        </p:spPr>
        <p:txBody>
          <a:bodyPr/>
          <a:lstStyle/>
          <a:p>
            <a:r>
              <a:rPr lang="en-GB" sz="3000" dirty="0"/>
              <a:t>Principle :</a:t>
            </a:r>
          </a:p>
          <a:p>
            <a:pPr lvl="1">
              <a:spcBef>
                <a:spcPct val="0"/>
              </a:spcBef>
            </a:pPr>
            <a:r>
              <a:rPr lang="en-GB" sz="2600" dirty="0"/>
              <a:t>Divide sampling frame into homogeneous subgroups (strata) e.g. </a:t>
            </a:r>
            <a:r>
              <a:rPr lang="en-GB" sz="2600" b="1" dirty="0">
                <a:solidFill>
                  <a:srgbClr val="FF0000"/>
                </a:solidFill>
              </a:rPr>
              <a:t>age-group</a:t>
            </a:r>
            <a:r>
              <a:rPr lang="en-GB" sz="2600" dirty="0">
                <a:solidFill>
                  <a:srgbClr val="FF0000"/>
                </a:solidFill>
              </a:rPr>
              <a:t>,</a:t>
            </a:r>
            <a:r>
              <a:rPr lang="en-GB" sz="2600" b="1" dirty="0">
                <a:solidFill>
                  <a:srgbClr val="FF0000"/>
                </a:solidFill>
              </a:rPr>
              <a:t> Sex, area, occupation</a:t>
            </a:r>
            <a:endParaRPr lang="en-GB" sz="2600" dirty="0"/>
          </a:p>
          <a:p>
            <a:pPr lvl="1">
              <a:spcBef>
                <a:spcPct val="0"/>
              </a:spcBef>
            </a:pPr>
            <a:endParaRPr lang="en-GB" sz="2600" dirty="0"/>
          </a:p>
          <a:p>
            <a:pPr lvl="1">
              <a:spcBef>
                <a:spcPct val="0"/>
              </a:spcBef>
            </a:pPr>
            <a:r>
              <a:rPr lang="en-GB" sz="2600" dirty="0"/>
              <a:t>Draw random sample in each strata.</a:t>
            </a:r>
          </a:p>
        </p:txBody>
      </p:sp>
      <p:pic>
        <p:nvPicPr>
          <p:cNvPr id="409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127" y="4797152"/>
            <a:ext cx="8167101"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52127" y="4149080"/>
            <a:ext cx="7924329" cy="523220"/>
          </a:xfrm>
          <a:prstGeom prst="rect">
            <a:avLst/>
          </a:prstGeom>
          <a:noFill/>
        </p:spPr>
        <p:txBody>
          <a:bodyPr wrap="square" rtlCol="0">
            <a:spAutoFit/>
          </a:bodyPr>
          <a:lstStyle/>
          <a:p>
            <a:r>
              <a:rPr lang="en-US" u="sng" dirty="0"/>
              <a:t>Example: </a:t>
            </a:r>
            <a:r>
              <a:rPr lang="en-US" dirty="0"/>
              <a:t>stratified by age</a:t>
            </a:r>
            <a:endParaRPr lang="th-TH" dirty="0"/>
          </a:p>
        </p:txBody>
      </p:sp>
      <p:sp>
        <p:nvSpPr>
          <p:cNvPr id="6" name="ชื่อเรื่อง 1"/>
          <p:cNvSpPr txBox="1">
            <a:spLocks/>
          </p:cNvSpPr>
          <p:nvPr/>
        </p:nvSpPr>
        <p:spPr>
          <a:xfrm>
            <a:off x="388251" y="480665"/>
            <a:ext cx="8530977" cy="1000125"/>
          </a:xfrm>
          <a:prstGeom prst="rect">
            <a:avLst/>
          </a:prstGeom>
        </p:spPr>
        <p:style>
          <a:lnRef idx="1">
            <a:schemeClr val="accent6"/>
          </a:lnRef>
          <a:fillRef idx="2">
            <a:schemeClr val="accent6"/>
          </a:fillRef>
          <a:effectRef idx="1">
            <a:schemeClr val="accent6"/>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defRPr/>
            </a:pPr>
            <a:r>
              <a:rPr lang="th-TH" b="1">
                <a:solidFill>
                  <a:schemeClr val="tx2">
                    <a:satMod val="130000"/>
                  </a:schemeClr>
                </a:solidFill>
              </a:rPr>
              <a:t>การสุ่มแบบแบ่งชั้นภูมิ </a:t>
            </a:r>
            <a:r>
              <a:rPr lang="en-US" b="1">
                <a:solidFill>
                  <a:schemeClr val="tx2">
                    <a:satMod val="130000"/>
                  </a:schemeClr>
                </a:solidFill>
              </a:rPr>
              <a:t>Stratified sampling</a:t>
            </a:r>
            <a:endParaRPr lang="th-TH" b="1" dirty="0">
              <a:solidFill>
                <a:schemeClr val="tx2">
                  <a:satMod val="130000"/>
                </a:schemeClr>
              </a:solidFill>
            </a:endParaRPr>
          </a:p>
        </p:txBody>
      </p:sp>
    </p:spTree>
    <p:extLst>
      <p:ext uri="{BB962C8B-B14F-4D97-AF65-F5344CB8AC3E}">
        <p14:creationId xmlns:p14="http://schemas.microsoft.com/office/powerpoint/2010/main" val="2321651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2" y="980728"/>
            <a:ext cx="9077065"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2742" y="188640"/>
            <a:ext cx="8853214" cy="523220"/>
          </a:xfrm>
          <a:prstGeom prst="rect">
            <a:avLst/>
          </a:prstGeom>
          <a:noFill/>
        </p:spPr>
        <p:txBody>
          <a:bodyPr wrap="square" rtlCol="0">
            <a:spAutoFit/>
          </a:bodyPr>
          <a:lstStyle/>
          <a:p>
            <a:r>
              <a:rPr lang="en-US" u="sng" dirty="0"/>
              <a:t>Example: </a:t>
            </a:r>
            <a:r>
              <a:rPr lang="en-US" dirty="0" err="1"/>
              <a:t>stratisfied</a:t>
            </a:r>
            <a:r>
              <a:rPr lang="en-US" dirty="0"/>
              <a:t> by area (</a:t>
            </a:r>
            <a:r>
              <a:rPr lang="th-TH" dirty="0"/>
              <a:t>แบ่งตามเทศบาลและนอกเขตเทศบาล</a:t>
            </a:r>
            <a:r>
              <a:rPr lang="en-US" dirty="0"/>
              <a:t>)</a:t>
            </a:r>
            <a:endParaRPr lang="th-TH" dirty="0"/>
          </a:p>
        </p:txBody>
      </p:sp>
      <p:sp>
        <p:nvSpPr>
          <p:cNvPr id="6" name="Rectangle 5"/>
          <p:cNvSpPr/>
          <p:nvPr/>
        </p:nvSpPr>
        <p:spPr>
          <a:xfrm>
            <a:off x="395536" y="1196752"/>
            <a:ext cx="1728192" cy="216024"/>
          </a:xfrm>
          <a:prstGeom prst="rect">
            <a:avLst/>
          </a:prstGeom>
          <a:ln>
            <a:solidFill>
              <a:schemeClr val="bg1"/>
            </a:solid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0" y="2492896"/>
            <a:ext cx="1728192" cy="216024"/>
          </a:xfrm>
          <a:prstGeom prst="rect">
            <a:avLst/>
          </a:prstGeom>
          <a:ln>
            <a:solidFill>
              <a:schemeClr val="bg1"/>
            </a:solid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3852272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3568" y="116632"/>
            <a:ext cx="7772400" cy="1143000"/>
          </a:xfrm>
        </p:spPr>
        <p:style>
          <a:lnRef idx="1">
            <a:schemeClr val="accent6"/>
          </a:lnRef>
          <a:fillRef idx="2">
            <a:schemeClr val="accent6"/>
          </a:fillRef>
          <a:effectRef idx="1">
            <a:schemeClr val="accent6"/>
          </a:effectRef>
          <a:fontRef idx="minor">
            <a:schemeClr val="dk1"/>
          </a:fontRef>
        </p:style>
        <p:txBody>
          <a:bodyPr>
            <a:normAutofit/>
          </a:bodyPr>
          <a:lstStyle/>
          <a:p>
            <a:pPr marL="514350" lvl="0" indent="-514350">
              <a:spcBef>
                <a:spcPct val="20000"/>
              </a:spcBef>
            </a:pPr>
            <a:r>
              <a:rPr lang="th-TH" b="1" dirty="0">
                <a:solidFill>
                  <a:srgbClr val="0070C0"/>
                </a:solidFill>
                <a:ea typeface="Calibri"/>
                <a:cs typeface="EucrosiaUPC"/>
              </a:rPr>
              <a:t>การสุ่มแบบเป็นกลุ่ม </a:t>
            </a:r>
            <a:r>
              <a:rPr lang="en-US" b="1" dirty="0">
                <a:solidFill>
                  <a:srgbClr val="0070C0"/>
                </a:solidFill>
                <a:ea typeface="Calibri"/>
                <a:cs typeface="EucrosiaUPC"/>
              </a:rPr>
              <a:t>Cluster sampling</a:t>
            </a:r>
          </a:p>
        </p:txBody>
      </p:sp>
      <p:sp>
        <p:nvSpPr>
          <p:cNvPr id="30723" name="Rectangle 3"/>
          <p:cNvSpPr>
            <a:spLocks noGrp="1" noChangeArrowheads="1"/>
          </p:cNvSpPr>
          <p:nvPr>
            <p:ph idx="1"/>
          </p:nvPr>
        </p:nvSpPr>
        <p:spPr>
          <a:xfrm>
            <a:off x="539750" y="1371600"/>
            <a:ext cx="7994650" cy="5081736"/>
          </a:xfrm>
        </p:spPr>
        <p:txBody>
          <a:bodyPr rtlCol="0">
            <a:normAutofit/>
          </a:bodyPr>
          <a:lstStyle/>
          <a:p>
            <a:pPr fontAlgn="auto">
              <a:spcAft>
                <a:spcPts val="0"/>
              </a:spcAft>
              <a:defRPr/>
            </a:pPr>
            <a:r>
              <a:rPr lang="th-TH" sz="2800" dirty="0"/>
              <a:t>แบ่งประชากรออกเป็นกลุ่มๆ แยกจากกัน โดยพยายามให้คุณลักษณะโดยรวมของแต่ละกลุ่มคล้ายคลึงกันและมีขนาดใกล้เคียงกัน</a:t>
            </a:r>
          </a:p>
          <a:p>
            <a:pPr fontAlgn="auto">
              <a:spcAft>
                <a:spcPts val="0"/>
              </a:spcAft>
              <a:defRPr/>
            </a:pPr>
            <a:r>
              <a:rPr lang="th-TH" sz="2800" dirty="0"/>
              <a:t>แต่หน่วยตัวอย่างภายแต่ละกลุ่ม มีคุณลักษณะที่แตกต่างกันมากที่สุด</a:t>
            </a:r>
          </a:p>
          <a:p>
            <a:pPr fontAlgn="auto">
              <a:spcAft>
                <a:spcPts val="0"/>
              </a:spcAft>
              <a:defRPr/>
            </a:pPr>
            <a:r>
              <a:rPr lang="th-TH" sz="2800" dirty="0"/>
              <a:t>การสุ่มตัวอย่างจึงไม่จำเป็นต้องสุ่มมาทุกกลุ่มเหมือนแบบแบ่งชั้นภูมิ</a:t>
            </a:r>
          </a:p>
          <a:p>
            <a:pPr fontAlgn="auto">
              <a:spcAft>
                <a:spcPts val="0"/>
              </a:spcAft>
              <a:defRPr/>
            </a:pPr>
            <a:r>
              <a:rPr lang="th-TH" sz="2800" dirty="0"/>
              <a:t>จำนวนที่สุ่มขึ้นกับจำนวนตัวแปรที่ศึกษา งบประมาณและระยะเวลาในการเก็บข้อมูล</a:t>
            </a:r>
          </a:p>
          <a:p>
            <a:pPr fontAlgn="auto">
              <a:spcAft>
                <a:spcPts val="0"/>
              </a:spcAft>
              <a:defRPr/>
            </a:pPr>
            <a:r>
              <a:rPr lang="th-TH" sz="2800" dirty="0"/>
              <a:t>ช่วยประหยัดเวลาและงบประมาณ</a:t>
            </a:r>
          </a:p>
          <a:p>
            <a:pPr fontAlgn="auto">
              <a:spcAft>
                <a:spcPts val="0"/>
              </a:spcAft>
              <a:defRPr/>
            </a:pPr>
            <a:r>
              <a:rPr lang="th-TH" sz="2800" dirty="0"/>
              <a:t>นิยมใช้ในการสุ่มตัวอย่างตามพื้นที่ เช่นหมู่บ้าน หรือ ตำบล</a:t>
            </a:r>
          </a:p>
        </p:txBody>
      </p:sp>
      <p:pic>
        <p:nvPicPr>
          <p:cNvPr id="3" name="Picture 2">
            <a:extLst>
              <a:ext uri="{FF2B5EF4-FFF2-40B4-BE49-F238E27FC236}">
                <a16:creationId xmlns:a16="http://schemas.microsoft.com/office/drawing/2014/main" id="{C4280AFB-E837-E67F-0D14-D81089388682}"/>
              </a:ext>
            </a:extLst>
          </p:cNvPr>
          <p:cNvPicPr>
            <a:picLocks noChangeAspect="1"/>
          </p:cNvPicPr>
          <p:nvPr/>
        </p:nvPicPr>
        <p:blipFill>
          <a:blip r:embed="rId3"/>
          <a:stretch>
            <a:fillRect/>
          </a:stretch>
        </p:blipFill>
        <p:spPr>
          <a:xfrm>
            <a:off x="6516216" y="5073665"/>
            <a:ext cx="2539579" cy="1784335"/>
          </a:xfrm>
          <a:prstGeom prst="rect">
            <a:avLst/>
          </a:prstGeom>
        </p:spPr>
      </p:pic>
    </p:spTree>
    <p:extLst>
      <p:ext uri="{BB962C8B-B14F-4D97-AF65-F5344CB8AC3E}">
        <p14:creationId xmlns:p14="http://schemas.microsoft.com/office/powerpoint/2010/main" val="5344561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686800" cy="1143000"/>
          </a:xfrm>
        </p:spPr>
        <p:style>
          <a:lnRef idx="1">
            <a:schemeClr val="accent6"/>
          </a:lnRef>
          <a:fillRef idx="2">
            <a:schemeClr val="accent6"/>
          </a:fillRef>
          <a:effectRef idx="1">
            <a:schemeClr val="accent6"/>
          </a:effectRef>
          <a:fontRef idx="minor">
            <a:schemeClr val="dk1"/>
          </a:fontRef>
        </p:style>
        <p:txBody>
          <a:bodyPr>
            <a:normAutofit fontScale="90000"/>
          </a:bodyPr>
          <a:lstStyle/>
          <a:p>
            <a:pPr>
              <a:defRPr/>
            </a:pPr>
            <a:r>
              <a:rPr lang="th-TH" b="1" dirty="0">
                <a:solidFill>
                  <a:srgbClr val="0070C0"/>
                </a:solidFill>
                <a:ea typeface="Calibri"/>
              </a:rPr>
              <a:t>การสุ่มแบบหลายขั้นตอน </a:t>
            </a:r>
            <a:r>
              <a:rPr lang="en-US" b="1" dirty="0">
                <a:solidFill>
                  <a:srgbClr val="0070C0"/>
                </a:solidFill>
                <a:ea typeface="Calibri"/>
              </a:rPr>
              <a:t>Multi-stage sampling </a:t>
            </a:r>
            <a:endParaRPr lang="th-TH" b="1" dirty="0">
              <a:solidFill>
                <a:schemeClr val="tx2">
                  <a:satMod val="130000"/>
                </a:schemeClr>
              </a:solidFill>
            </a:endParaRPr>
          </a:p>
        </p:txBody>
      </p:sp>
      <p:sp>
        <p:nvSpPr>
          <p:cNvPr id="54275" name="ตัวยึดเนื้อหา 2"/>
          <p:cNvSpPr>
            <a:spLocks noGrp="1"/>
          </p:cNvSpPr>
          <p:nvPr>
            <p:ph idx="1"/>
          </p:nvPr>
        </p:nvSpPr>
        <p:spPr/>
        <p:txBody>
          <a:bodyPr>
            <a:normAutofit lnSpcReduction="10000"/>
          </a:bodyPr>
          <a:lstStyle/>
          <a:p>
            <a:pPr eaLnBrk="1" hangingPunct="1"/>
            <a:r>
              <a:rPr lang="th-TH">
                <a:latin typeface="Angsana New" pitchFamily="18" charset="-34"/>
                <a:cs typeface="Angsana New" pitchFamily="18" charset="-34"/>
              </a:rPr>
              <a:t>การสุ่มโดยอาศัยวิธีผสมผสานกัน ใช้กับโครงการขนาดใหญ่ เช่น การสำรวจความคิดเห็น </a:t>
            </a:r>
            <a:r>
              <a:rPr lang="en-US">
                <a:latin typeface="Angsana New" pitchFamily="18" charset="-34"/>
                <a:cs typeface="Angsana New" pitchFamily="18" charset="-34"/>
              </a:rPr>
              <a:t>health examination survey</a:t>
            </a:r>
          </a:p>
          <a:p>
            <a:pPr eaLnBrk="1" hangingPunct="1"/>
            <a:r>
              <a:rPr lang="th-TH">
                <a:latin typeface="Angsana New" pitchFamily="18" charset="-34"/>
                <a:cs typeface="Angsana New" pitchFamily="18" charset="-34"/>
              </a:rPr>
              <a:t>ตัวอย่าง</a:t>
            </a:r>
            <a:r>
              <a:rPr lang="en-US">
                <a:latin typeface="Angsana New" pitchFamily="18" charset="-34"/>
                <a:cs typeface="Angsana New" pitchFamily="18" charset="-34"/>
              </a:rPr>
              <a:t>: </a:t>
            </a:r>
            <a:r>
              <a:rPr lang="th-TH">
                <a:latin typeface="Angsana New" pitchFamily="18" charset="-34"/>
                <a:cs typeface="Angsana New" pitchFamily="18" charset="-34"/>
              </a:rPr>
              <a:t>โครงการเฝ้าระวังและเตือนภัยทางสังคม</a:t>
            </a:r>
          </a:p>
          <a:p>
            <a:pPr eaLnBrk="1" hangingPunct="1"/>
            <a:r>
              <a:rPr lang="th-TH">
                <a:latin typeface="Angsana New" pitchFamily="18" charset="-34"/>
                <a:cs typeface="Angsana New" pitchFamily="18" charset="-34"/>
              </a:rPr>
              <a:t>ขั้นที่ </a:t>
            </a:r>
            <a:r>
              <a:rPr lang="en-US">
                <a:latin typeface="Angsana New" pitchFamily="18" charset="-34"/>
                <a:cs typeface="Angsana New" pitchFamily="18" charset="-34"/>
              </a:rPr>
              <a:t>1: </a:t>
            </a:r>
            <a:r>
              <a:rPr lang="th-TH">
                <a:latin typeface="Angsana New" pitchFamily="18" charset="-34"/>
                <a:cs typeface="Angsana New" pitchFamily="18" charset="-34"/>
              </a:rPr>
              <a:t>สุ่มเลือก </a:t>
            </a:r>
            <a:r>
              <a:rPr lang="en-US">
                <a:latin typeface="Angsana New" pitchFamily="18" charset="-34"/>
                <a:cs typeface="Angsana New" pitchFamily="18" charset="-34"/>
              </a:rPr>
              <a:t>1 </a:t>
            </a:r>
            <a:r>
              <a:rPr lang="th-TH">
                <a:latin typeface="Angsana New" pitchFamily="18" charset="-34"/>
                <a:cs typeface="Angsana New" pitchFamily="18" charset="-34"/>
              </a:rPr>
              <a:t>จังหวัดจากแต่ละภาค</a:t>
            </a:r>
          </a:p>
          <a:p>
            <a:pPr eaLnBrk="1" hangingPunct="1"/>
            <a:r>
              <a:rPr lang="th-TH">
                <a:latin typeface="Angsana New" pitchFamily="18" charset="-34"/>
                <a:cs typeface="Angsana New" pitchFamily="18" charset="-34"/>
              </a:rPr>
              <a:t>ขั้นที่ </a:t>
            </a:r>
            <a:r>
              <a:rPr lang="en-US">
                <a:latin typeface="Angsana New" pitchFamily="18" charset="-34"/>
                <a:cs typeface="Angsana New" pitchFamily="18" charset="-34"/>
              </a:rPr>
              <a:t>2: </a:t>
            </a:r>
            <a:r>
              <a:rPr lang="th-TH">
                <a:latin typeface="Angsana New" pitchFamily="18" charset="-34"/>
                <a:cs typeface="Angsana New" pitchFamily="18" charset="-34"/>
              </a:rPr>
              <a:t>สุ่มเลือกอำเภอ </a:t>
            </a:r>
            <a:r>
              <a:rPr lang="en-US">
                <a:latin typeface="Angsana New" pitchFamily="18" charset="-34"/>
                <a:cs typeface="Angsana New" pitchFamily="18" charset="-34"/>
              </a:rPr>
              <a:t>2 </a:t>
            </a:r>
            <a:r>
              <a:rPr lang="th-TH">
                <a:latin typeface="Angsana New" pitchFamily="18" charset="-34"/>
                <a:cs typeface="Angsana New" pitchFamily="18" charset="-34"/>
              </a:rPr>
              <a:t>อำเภอ</a:t>
            </a:r>
          </a:p>
          <a:p>
            <a:pPr eaLnBrk="1" hangingPunct="1"/>
            <a:r>
              <a:rPr lang="th-TH">
                <a:latin typeface="Angsana New" pitchFamily="18" charset="-34"/>
                <a:cs typeface="Angsana New" pitchFamily="18" charset="-34"/>
              </a:rPr>
              <a:t>ขั้นที่ </a:t>
            </a:r>
            <a:r>
              <a:rPr lang="en-US">
                <a:latin typeface="Angsana New" pitchFamily="18" charset="-34"/>
                <a:cs typeface="Angsana New" pitchFamily="18" charset="-34"/>
              </a:rPr>
              <a:t>3: </a:t>
            </a:r>
            <a:r>
              <a:rPr lang="th-TH">
                <a:latin typeface="Angsana New" pitchFamily="18" charset="-34"/>
                <a:cs typeface="Angsana New" pitchFamily="18" charset="-34"/>
              </a:rPr>
              <a:t>สุ่มเลือกพื้นที่ในเขตสุขาภิบาล และนอกเขต</a:t>
            </a:r>
          </a:p>
          <a:p>
            <a:pPr eaLnBrk="1" hangingPunct="1"/>
            <a:r>
              <a:rPr lang="th-TH">
                <a:latin typeface="Angsana New" pitchFamily="18" charset="-34"/>
                <a:cs typeface="Angsana New" pitchFamily="18" charset="-34"/>
              </a:rPr>
              <a:t>ขั้นที่ </a:t>
            </a:r>
            <a:r>
              <a:rPr lang="en-US">
                <a:latin typeface="Angsana New" pitchFamily="18" charset="-34"/>
                <a:cs typeface="Angsana New" pitchFamily="18" charset="-34"/>
              </a:rPr>
              <a:t>4: </a:t>
            </a:r>
            <a:r>
              <a:rPr lang="th-TH">
                <a:latin typeface="Angsana New" pitchFamily="18" charset="-34"/>
                <a:cs typeface="Angsana New" pitchFamily="18" charset="-34"/>
              </a:rPr>
              <a:t>สุ่มเลือกหมู่บ้าน</a:t>
            </a:r>
          </a:p>
          <a:p>
            <a:pPr eaLnBrk="1" hangingPunct="1"/>
            <a:r>
              <a:rPr lang="th-TH">
                <a:latin typeface="Angsana New" pitchFamily="18" charset="-34"/>
                <a:cs typeface="Angsana New" pitchFamily="18" charset="-34"/>
              </a:rPr>
              <a:t>ขั้นที่ </a:t>
            </a:r>
            <a:r>
              <a:rPr lang="en-US">
                <a:latin typeface="Angsana New" pitchFamily="18" charset="-34"/>
                <a:cs typeface="Angsana New" pitchFamily="18" charset="-34"/>
              </a:rPr>
              <a:t>5: </a:t>
            </a:r>
            <a:r>
              <a:rPr lang="th-TH">
                <a:latin typeface="Angsana New" pitchFamily="18" charset="-34"/>
                <a:cs typeface="Angsana New" pitchFamily="18" charset="-34"/>
              </a:rPr>
              <a:t>สุ่มเลือกหลังคาเรือน</a:t>
            </a:r>
          </a:p>
        </p:txBody>
      </p:sp>
    </p:spTree>
    <p:extLst>
      <p:ext uri="{BB962C8B-B14F-4D97-AF65-F5344CB8AC3E}">
        <p14:creationId xmlns:p14="http://schemas.microsoft.com/office/powerpoint/2010/main" val="4020323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435100" y="274638"/>
            <a:ext cx="7499350" cy="1011237"/>
          </a:xfrm>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en-US" b="1" dirty="0">
                <a:solidFill>
                  <a:schemeClr val="tx2">
                    <a:satMod val="130000"/>
                  </a:schemeClr>
                </a:solidFill>
                <a:latin typeface="Angsana New" pitchFamily="18" charset="-34"/>
                <a:cs typeface="Angsana New" pitchFamily="18" charset="-34"/>
              </a:rPr>
              <a:t>Household survey for debt among Thais</a:t>
            </a:r>
            <a:endParaRPr lang="th-TH" b="1" dirty="0">
              <a:solidFill>
                <a:schemeClr val="tx2">
                  <a:satMod val="130000"/>
                </a:schemeClr>
              </a:solidFill>
              <a:latin typeface="Angsana New" pitchFamily="18" charset="-34"/>
              <a:cs typeface="Angsana New" pitchFamily="18" charset="-34"/>
            </a:endParaRPr>
          </a:p>
        </p:txBody>
      </p:sp>
      <p:graphicFrame>
        <p:nvGraphicFramePr>
          <p:cNvPr id="4" name="ไดอะแกรม 3"/>
          <p:cNvGraphicFramePr/>
          <p:nvPr/>
        </p:nvGraphicFramePr>
        <p:xfrm>
          <a:off x="1524000" y="1397000"/>
          <a:ext cx="7191404" cy="51038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2405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noGrp="1"/>
          </p:cNvGraphicFramePr>
          <p:nvPr>
            <p:ph idx="1"/>
          </p:nvPr>
        </p:nvGraphicFramePr>
        <p:xfrm>
          <a:off x="1000100" y="0"/>
          <a:ext cx="8001056" cy="5857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6323" name="TextBox 4"/>
          <p:cNvSpPr txBox="1">
            <a:spLocks noChangeArrowheads="1"/>
          </p:cNvSpPr>
          <p:nvPr/>
        </p:nvSpPr>
        <p:spPr bwMode="auto">
          <a:xfrm>
            <a:off x="6500813" y="714375"/>
            <a:ext cx="1643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rgbClr val="FF0000"/>
                </a:solidFill>
                <a:latin typeface="Angsana New" pitchFamily="18" charset="-34"/>
              </a:rPr>
              <a:t>แบ่งตามโซน</a:t>
            </a:r>
          </a:p>
        </p:txBody>
      </p:sp>
      <p:sp>
        <p:nvSpPr>
          <p:cNvPr id="56324" name="TextBox 5"/>
          <p:cNvSpPr txBox="1">
            <a:spLocks noChangeArrowheads="1"/>
          </p:cNvSpPr>
          <p:nvPr/>
        </p:nvSpPr>
        <p:spPr bwMode="auto">
          <a:xfrm>
            <a:off x="5857875" y="2071688"/>
            <a:ext cx="1143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rgbClr val="FF0000"/>
                </a:solidFill>
                <a:latin typeface="Angsana New" pitchFamily="18" charset="-34"/>
              </a:rPr>
              <a:t>สุ่ม </a:t>
            </a:r>
            <a:r>
              <a:rPr lang="en-US" b="1">
                <a:solidFill>
                  <a:srgbClr val="FF0000"/>
                </a:solidFill>
                <a:latin typeface="Angsana New" pitchFamily="18" charset="-34"/>
              </a:rPr>
              <a:t>1 </a:t>
            </a:r>
            <a:r>
              <a:rPr lang="th-TH" b="1">
                <a:solidFill>
                  <a:srgbClr val="FF0000"/>
                </a:solidFill>
                <a:latin typeface="Angsana New" pitchFamily="18" charset="-34"/>
              </a:rPr>
              <a:t>เขต</a:t>
            </a:r>
          </a:p>
        </p:txBody>
      </p:sp>
      <p:sp>
        <p:nvSpPr>
          <p:cNvPr id="56325" name="TextBox 6"/>
          <p:cNvSpPr txBox="1">
            <a:spLocks noChangeArrowheads="1"/>
          </p:cNvSpPr>
          <p:nvPr/>
        </p:nvSpPr>
        <p:spPr bwMode="auto">
          <a:xfrm>
            <a:off x="5643563" y="3071813"/>
            <a:ext cx="1500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rgbClr val="FF0000"/>
                </a:solidFill>
                <a:latin typeface="Angsana New" pitchFamily="18" charset="-34"/>
              </a:rPr>
              <a:t>ศูนย์คัดเลือก</a:t>
            </a:r>
          </a:p>
        </p:txBody>
      </p:sp>
      <p:sp>
        <p:nvSpPr>
          <p:cNvPr id="56326" name="TextBox 7"/>
          <p:cNvSpPr txBox="1">
            <a:spLocks noChangeArrowheads="1"/>
          </p:cNvSpPr>
          <p:nvPr/>
        </p:nvSpPr>
        <p:spPr bwMode="auto">
          <a:xfrm>
            <a:off x="7072313" y="4214813"/>
            <a:ext cx="1785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rgbClr val="FF0000"/>
                </a:solidFill>
                <a:latin typeface="Angsana New" pitchFamily="18" charset="-34"/>
              </a:rPr>
              <a:t>สุ่มหลังคาเรือน</a:t>
            </a:r>
          </a:p>
        </p:txBody>
      </p:sp>
      <p:sp>
        <p:nvSpPr>
          <p:cNvPr id="56327" name="TextBox 8"/>
          <p:cNvSpPr txBox="1">
            <a:spLocks noChangeArrowheads="1"/>
          </p:cNvSpPr>
          <p:nvPr/>
        </p:nvSpPr>
        <p:spPr bwMode="auto">
          <a:xfrm>
            <a:off x="1285875" y="5572125"/>
            <a:ext cx="73580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b="1">
                <a:solidFill>
                  <a:srgbClr val="0000CC"/>
                </a:solidFill>
                <a:latin typeface="Angsana New" pitchFamily="18" charset="-34"/>
              </a:rPr>
              <a:t>ตัวอย่าง</a:t>
            </a:r>
            <a:r>
              <a:rPr lang="en-US" b="1">
                <a:solidFill>
                  <a:srgbClr val="0000CC"/>
                </a:solidFill>
                <a:latin typeface="Angsana New" pitchFamily="18" charset="-34"/>
              </a:rPr>
              <a:t>: </a:t>
            </a:r>
            <a:r>
              <a:rPr lang="th-TH" b="1">
                <a:solidFill>
                  <a:srgbClr val="0000CC"/>
                </a:solidFill>
                <a:latin typeface="Angsana New" pitchFamily="18" charset="-34"/>
              </a:rPr>
              <a:t>กรอบวิธีการคัดเลือกกลุ่มตัวอย่างที่มาจากประชาชนในชุมชน โครงการประเมินผลแผนยุทธศาสตร์ป้องกันและแก้ไขปัญหาเอดส์ กทม</a:t>
            </a:r>
            <a:r>
              <a:rPr lang="en-US" b="1">
                <a:solidFill>
                  <a:srgbClr val="0000CC"/>
                </a:solidFill>
                <a:latin typeface="Angsana New" pitchFamily="18" charset="-34"/>
              </a:rPr>
              <a:t>.</a:t>
            </a:r>
            <a:endParaRPr lang="th-TH" b="1">
              <a:solidFill>
                <a:srgbClr val="0000CC"/>
              </a:solidFill>
              <a:latin typeface="Angsana New" pitchFamily="18" charset="-34"/>
            </a:endParaRPr>
          </a:p>
        </p:txBody>
      </p:sp>
    </p:spTree>
    <p:extLst>
      <p:ext uri="{BB962C8B-B14F-4D97-AF65-F5344CB8AC3E}">
        <p14:creationId xmlns:p14="http://schemas.microsoft.com/office/powerpoint/2010/main" val="37679724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p:cNvSpPr>
            <a:spLocks noGrp="1" noChangeArrowheads="1"/>
          </p:cNvSpPr>
          <p:nvPr>
            <p:ph type="title"/>
          </p:nvPr>
        </p:nvSpPr>
        <p:spPr>
          <a:xfrm>
            <a:off x="679450" y="188913"/>
            <a:ext cx="7772400" cy="1143000"/>
          </a:xfrm>
        </p:spPr>
        <p:style>
          <a:lnRef idx="1">
            <a:schemeClr val="accent6"/>
          </a:lnRef>
          <a:fillRef idx="2">
            <a:schemeClr val="accent6"/>
          </a:fillRef>
          <a:effectRef idx="1">
            <a:schemeClr val="accent6"/>
          </a:effectRef>
          <a:fontRef idx="minor">
            <a:schemeClr val="dk1"/>
          </a:fontRef>
        </p:style>
        <p:txBody>
          <a:bodyPr>
            <a:normAutofit/>
          </a:bodyPr>
          <a:lstStyle/>
          <a:p>
            <a:r>
              <a:rPr lang="en-GB" sz="4800" b="1" dirty="0">
                <a:latin typeface="EucrosiaUPC" pitchFamily="18" charset="-34"/>
                <a:cs typeface="EucrosiaUPC" pitchFamily="18" charset="-34"/>
              </a:rPr>
              <a:t>1.Non probability samples</a:t>
            </a:r>
          </a:p>
        </p:txBody>
      </p:sp>
      <p:sp>
        <p:nvSpPr>
          <p:cNvPr id="16387" name="Rectangle 1027"/>
          <p:cNvSpPr>
            <a:spLocks noGrp="1" noChangeArrowheads="1"/>
          </p:cNvSpPr>
          <p:nvPr>
            <p:ph idx="1"/>
          </p:nvPr>
        </p:nvSpPr>
        <p:spPr>
          <a:xfrm>
            <a:off x="683568" y="1052736"/>
            <a:ext cx="8064896" cy="4929336"/>
          </a:xfrm>
        </p:spPr>
        <p:txBody>
          <a:bodyPr rtlCol="0">
            <a:normAutofit/>
          </a:bodyPr>
          <a:lstStyle/>
          <a:p>
            <a:pPr fontAlgn="auto">
              <a:spcAft>
                <a:spcPts val="0"/>
              </a:spcAft>
              <a:buFontTx/>
              <a:buNone/>
              <a:defRPr/>
            </a:pPr>
            <a:endParaRPr lang="en-GB" dirty="0"/>
          </a:p>
          <a:p>
            <a:pPr indent="457200">
              <a:lnSpc>
                <a:spcPct val="115000"/>
              </a:lnSpc>
              <a:spcAft>
                <a:spcPts val="0"/>
              </a:spcAft>
            </a:pPr>
            <a:r>
              <a:rPr lang="th-TH" sz="4000" dirty="0">
                <a:latin typeface="EucrosiaUPC" pitchFamily="18" charset="-34"/>
                <a:ea typeface="Calibri"/>
                <a:cs typeface="EucrosiaUPC" pitchFamily="18" charset="-34"/>
              </a:rPr>
              <a:t>การสุ่มตามสะดวก </a:t>
            </a:r>
            <a:r>
              <a:rPr lang="en-US" sz="4000" dirty="0">
                <a:latin typeface="EucrosiaUPC" pitchFamily="18" charset="-34"/>
                <a:ea typeface="Calibri"/>
                <a:cs typeface="EucrosiaUPC" pitchFamily="18" charset="-34"/>
              </a:rPr>
              <a:t>(Convenience sampling)</a:t>
            </a:r>
            <a:endParaRPr lang="en-US" dirty="0">
              <a:latin typeface="EucrosiaUPC" pitchFamily="18" charset="-34"/>
              <a:ea typeface="Calibri"/>
              <a:cs typeface="EucrosiaUPC" pitchFamily="18" charset="-34"/>
            </a:endParaRPr>
          </a:p>
          <a:p>
            <a:pPr indent="457200">
              <a:lnSpc>
                <a:spcPct val="115000"/>
              </a:lnSpc>
              <a:spcAft>
                <a:spcPts val="0"/>
              </a:spcAft>
            </a:pPr>
            <a:r>
              <a:rPr lang="th-TH" sz="4000" dirty="0">
                <a:latin typeface="EucrosiaUPC" pitchFamily="18" charset="-34"/>
                <a:ea typeface="Calibri"/>
                <a:cs typeface="EucrosiaUPC" pitchFamily="18" charset="-34"/>
              </a:rPr>
              <a:t>การสุ่มแบบ </a:t>
            </a:r>
            <a:r>
              <a:rPr lang="en-US" sz="4000" dirty="0">
                <a:latin typeface="EucrosiaUPC" pitchFamily="18" charset="-34"/>
                <a:ea typeface="Calibri"/>
                <a:cs typeface="EucrosiaUPC" pitchFamily="18" charset="-34"/>
              </a:rPr>
              <a:t>(Snowball sampling)</a:t>
            </a:r>
            <a:endParaRPr lang="en-US" dirty="0">
              <a:latin typeface="EucrosiaUPC" pitchFamily="18" charset="-34"/>
              <a:ea typeface="Calibri"/>
              <a:cs typeface="EucrosiaUPC" pitchFamily="18" charset="-34"/>
            </a:endParaRPr>
          </a:p>
          <a:p>
            <a:pPr indent="457200">
              <a:lnSpc>
                <a:spcPct val="115000"/>
              </a:lnSpc>
              <a:spcAft>
                <a:spcPts val="0"/>
              </a:spcAft>
            </a:pPr>
            <a:r>
              <a:rPr lang="th-TH" sz="4000" dirty="0">
                <a:latin typeface="EucrosiaUPC" pitchFamily="18" charset="-34"/>
                <a:ea typeface="Calibri"/>
                <a:cs typeface="EucrosiaUPC" pitchFamily="18" charset="-34"/>
              </a:rPr>
              <a:t>การสุ่มแบบเจาะจง </a:t>
            </a:r>
            <a:r>
              <a:rPr lang="en-US" sz="4000" dirty="0">
                <a:latin typeface="EucrosiaUPC" pitchFamily="18" charset="-34"/>
                <a:ea typeface="Calibri"/>
                <a:cs typeface="EucrosiaUPC" pitchFamily="18" charset="-34"/>
              </a:rPr>
              <a:t>(Purposive sampling)</a:t>
            </a:r>
            <a:endParaRPr lang="en-US" dirty="0">
              <a:latin typeface="EucrosiaUPC" pitchFamily="18" charset="-34"/>
              <a:ea typeface="Calibri"/>
              <a:cs typeface="EucrosiaUPC" pitchFamily="18" charset="-34"/>
            </a:endParaRPr>
          </a:p>
          <a:p>
            <a:pPr indent="457200">
              <a:lnSpc>
                <a:spcPct val="115000"/>
              </a:lnSpc>
              <a:spcAft>
                <a:spcPts val="0"/>
              </a:spcAft>
            </a:pPr>
            <a:r>
              <a:rPr lang="th-TH" sz="4000" dirty="0">
                <a:latin typeface="EucrosiaUPC" pitchFamily="18" charset="-34"/>
                <a:ea typeface="Calibri"/>
                <a:cs typeface="EucrosiaUPC" pitchFamily="18" charset="-34"/>
              </a:rPr>
              <a:t>การสุ่มแบบบังเอิญ </a:t>
            </a:r>
            <a:r>
              <a:rPr lang="en-US" sz="4000" dirty="0">
                <a:latin typeface="EucrosiaUPC" pitchFamily="18" charset="-34"/>
                <a:ea typeface="Calibri"/>
                <a:cs typeface="EucrosiaUPC" pitchFamily="18" charset="-34"/>
              </a:rPr>
              <a:t>(Accidental sampling)</a:t>
            </a:r>
            <a:endParaRPr lang="en-US" dirty="0">
              <a:latin typeface="EucrosiaUPC" pitchFamily="18" charset="-34"/>
              <a:ea typeface="Calibri"/>
              <a:cs typeface="EucrosiaUPC" pitchFamily="18" charset="-34"/>
            </a:endParaRPr>
          </a:p>
          <a:p>
            <a:pPr indent="457200">
              <a:lnSpc>
                <a:spcPct val="115000"/>
              </a:lnSpc>
              <a:spcAft>
                <a:spcPts val="0"/>
              </a:spcAft>
            </a:pPr>
            <a:r>
              <a:rPr lang="th-TH" sz="4000" dirty="0">
                <a:latin typeface="EucrosiaUPC" pitchFamily="18" charset="-34"/>
                <a:ea typeface="Calibri"/>
                <a:cs typeface="EucrosiaUPC" pitchFamily="18" charset="-34"/>
              </a:rPr>
              <a:t>การสุ่มโดยกำหนดสัดส่วน </a:t>
            </a:r>
            <a:r>
              <a:rPr lang="en-US" sz="4000" dirty="0">
                <a:latin typeface="EucrosiaUPC" pitchFamily="18" charset="-34"/>
                <a:ea typeface="Calibri"/>
                <a:cs typeface="EucrosiaUPC" pitchFamily="18" charset="-34"/>
              </a:rPr>
              <a:t>(Quota sampling)</a:t>
            </a:r>
            <a:endParaRPr lang="en-US" dirty="0">
              <a:latin typeface="EucrosiaUPC" pitchFamily="18" charset="-34"/>
              <a:ea typeface="Calibri"/>
              <a:cs typeface="EucrosiaUPC" pitchFamily="18" charset="-34"/>
            </a:endParaRPr>
          </a:p>
        </p:txBody>
      </p:sp>
    </p:spTree>
    <p:extLst>
      <p:ext uri="{BB962C8B-B14F-4D97-AF65-F5344CB8AC3E}">
        <p14:creationId xmlns:p14="http://schemas.microsoft.com/office/powerpoint/2010/main" val="29878961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th-TH" b="1" dirty="0">
                <a:solidFill>
                  <a:schemeClr val="tx2">
                    <a:satMod val="130000"/>
                  </a:schemeClr>
                </a:solidFill>
                <a:latin typeface="Angsana New" pitchFamily="18" charset="-34"/>
                <a:cs typeface="Angsana New" pitchFamily="18" charset="-34"/>
              </a:rPr>
              <a:t>การสุ่มโดยบังเอิญ</a:t>
            </a:r>
          </a:p>
        </p:txBody>
      </p:sp>
      <p:sp>
        <p:nvSpPr>
          <p:cNvPr id="40963" name="ตัวยึดเนื้อหา 2"/>
          <p:cNvSpPr>
            <a:spLocks noGrp="1"/>
          </p:cNvSpPr>
          <p:nvPr>
            <p:ph idx="1"/>
          </p:nvPr>
        </p:nvSpPr>
        <p:spPr/>
        <p:txBody>
          <a:bodyPr/>
          <a:lstStyle/>
          <a:p>
            <a:pPr eaLnBrk="1" hangingPunct="1"/>
            <a:r>
              <a:rPr lang="th-TH">
                <a:latin typeface="Angsana New" pitchFamily="18" charset="-34"/>
                <a:cs typeface="Angsana New" pitchFamily="18" charset="-34"/>
              </a:rPr>
              <a:t>รวบรวมข้อมูลจากแหล่งข้อมูลเท่าที่หาได้</a:t>
            </a:r>
          </a:p>
          <a:p>
            <a:pPr eaLnBrk="1" hangingPunct="1"/>
            <a:r>
              <a:rPr lang="th-TH">
                <a:latin typeface="Angsana New" pitchFamily="18" charset="-34"/>
                <a:cs typeface="Angsana New" pitchFamily="18" charset="-34"/>
              </a:rPr>
              <a:t>เจอใครก็เก็บข้อมูลหมด เพื่อให้ได้ครบตามจำนวนที่ต้องการ</a:t>
            </a:r>
          </a:p>
          <a:p>
            <a:pPr eaLnBrk="1" hangingPunct="1"/>
            <a:r>
              <a:rPr lang="th-TH">
                <a:latin typeface="Angsana New" pitchFamily="18" charset="-34"/>
                <a:cs typeface="Angsana New" pitchFamily="18" charset="-34"/>
              </a:rPr>
              <a:t>ข้อเสียคือไม่เป็นตัวแทนที่ดี มีอคติจากการคัดเลือกตัวอย่าง (</a:t>
            </a:r>
            <a:r>
              <a:rPr lang="en-US">
                <a:latin typeface="Angsana New" pitchFamily="18" charset="-34"/>
                <a:cs typeface="Angsana New" pitchFamily="18" charset="-34"/>
              </a:rPr>
              <a:t>Selection bias</a:t>
            </a:r>
            <a:r>
              <a:rPr lang="th-TH">
                <a:latin typeface="Angsana New" pitchFamily="18" charset="-34"/>
                <a:cs typeface="Angsana New" pitchFamily="18" charset="-34"/>
              </a:rPr>
              <a:t>)</a:t>
            </a:r>
          </a:p>
          <a:p>
            <a:pPr eaLnBrk="1" hangingPunct="1"/>
            <a:r>
              <a:rPr lang="th-TH">
                <a:latin typeface="Angsana New" pitchFamily="18" charset="-34"/>
                <a:cs typeface="Angsana New" pitchFamily="18" charset="-34"/>
              </a:rPr>
              <a:t>เช่น เก็บข้อมูลจากญาติผู้ป่วยที่มาโรงพยาบาล ซึ่งไม่ใช่ตัวแทนของประชากรทั่วไป หรือการถามความพึงพอใจต่อผลิตภัณฑ์อาหารเสริม ไปดักเก็บข้อมูลจากผู้ซื้อของที่ห้างสรรพสินค้า</a:t>
            </a:r>
          </a:p>
        </p:txBody>
      </p:sp>
    </p:spTree>
    <p:extLst>
      <p:ext uri="{BB962C8B-B14F-4D97-AF65-F5344CB8AC3E}">
        <p14:creationId xmlns:p14="http://schemas.microsoft.com/office/powerpoint/2010/main" val="3837355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th-TH" b="1" dirty="0">
                <a:solidFill>
                  <a:schemeClr val="tx2">
                    <a:satMod val="130000"/>
                  </a:schemeClr>
                </a:solidFill>
                <a:latin typeface="Angsana New" pitchFamily="18" charset="-34"/>
                <a:cs typeface="Angsana New" pitchFamily="18" charset="-34"/>
              </a:rPr>
              <a:t>การสุ่มแบบ</a:t>
            </a:r>
            <a:r>
              <a:rPr lang="th-TH" b="1" dirty="0" err="1">
                <a:solidFill>
                  <a:schemeClr val="tx2">
                    <a:satMod val="130000"/>
                  </a:schemeClr>
                </a:solidFill>
                <a:latin typeface="Angsana New" pitchFamily="18" charset="-34"/>
                <a:cs typeface="Angsana New" pitchFamily="18" charset="-34"/>
              </a:rPr>
              <a:t>โควต้า</a:t>
            </a:r>
            <a:endParaRPr lang="th-TH" b="1" dirty="0">
              <a:solidFill>
                <a:schemeClr val="tx2">
                  <a:satMod val="130000"/>
                </a:schemeClr>
              </a:solidFill>
              <a:latin typeface="Angsana New" pitchFamily="18" charset="-34"/>
              <a:cs typeface="Angsana New" pitchFamily="18" charset="-34"/>
            </a:endParaRPr>
          </a:p>
        </p:txBody>
      </p:sp>
      <p:sp>
        <p:nvSpPr>
          <p:cNvPr id="41987" name="ตัวยึดเนื้อหา 2"/>
          <p:cNvSpPr>
            <a:spLocks noGrp="1"/>
          </p:cNvSpPr>
          <p:nvPr>
            <p:ph idx="1"/>
          </p:nvPr>
        </p:nvSpPr>
        <p:spPr/>
        <p:txBody>
          <a:bodyPr/>
          <a:lstStyle/>
          <a:p>
            <a:pPr eaLnBrk="1" hangingPunct="1"/>
            <a:r>
              <a:rPr lang="th-TH">
                <a:latin typeface="Angsana New" pitchFamily="18" charset="-34"/>
                <a:cs typeface="Angsana New" pitchFamily="18" charset="-34"/>
              </a:rPr>
              <a:t>สุ่มโดยกำหนดจำนวนตัวอย่างขึ้นตามลักษณะบางประการในการวิเคราะห์ข้อมูล หรือตามการแบ่งข้อมูลเป็นกลุ่มย่อยๆ</a:t>
            </a:r>
          </a:p>
          <a:p>
            <a:pPr eaLnBrk="1" hangingPunct="1"/>
            <a:r>
              <a:rPr lang="th-TH">
                <a:latin typeface="Angsana New" pitchFamily="18" charset="-34"/>
                <a:cs typeface="Angsana New" pitchFamily="18" charset="-34"/>
              </a:rPr>
              <a:t>ตัวอย่าง ต้องการสำรวจตัวอย่าง </a:t>
            </a:r>
            <a:r>
              <a:rPr lang="en-US">
                <a:latin typeface="Angsana New" pitchFamily="18" charset="-34"/>
                <a:cs typeface="Angsana New" pitchFamily="18" charset="-34"/>
              </a:rPr>
              <a:t>200 </a:t>
            </a:r>
            <a:r>
              <a:rPr lang="th-TH">
                <a:latin typeface="Angsana New" pitchFamily="18" charset="-34"/>
                <a:cs typeface="Angsana New" pitchFamily="18" charset="-34"/>
              </a:rPr>
              <a:t>คน โดยให้เป็นเพศชาย </a:t>
            </a:r>
            <a:r>
              <a:rPr lang="en-US">
                <a:latin typeface="Angsana New" pitchFamily="18" charset="-34"/>
                <a:cs typeface="Angsana New" pitchFamily="18" charset="-34"/>
              </a:rPr>
              <a:t>100 </a:t>
            </a:r>
            <a:r>
              <a:rPr lang="th-TH">
                <a:latin typeface="Angsana New" pitchFamily="18" charset="-34"/>
                <a:cs typeface="Angsana New" pitchFamily="18" charset="-34"/>
              </a:rPr>
              <a:t>คน เพศหญิง </a:t>
            </a:r>
            <a:r>
              <a:rPr lang="en-US">
                <a:latin typeface="Angsana New" pitchFamily="18" charset="-34"/>
                <a:cs typeface="Angsana New" pitchFamily="18" charset="-34"/>
              </a:rPr>
              <a:t>200 </a:t>
            </a:r>
            <a:r>
              <a:rPr lang="th-TH">
                <a:latin typeface="Angsana New" pitchFamily="18" charset="-34"/>
                <a:cs typeface="Angsana New" pitchFamily="18" charset="-34"/>
              </a:rPr>
              <a:t>คน ไม่จำกัดอายุ เมื่อเก็บครบตามจำนวนก็เลิกเก็บ </a:t>
            </a:r>
          </a:p>
        </p:txBody>
      </p:sp>
    </p:spTree>
    <p:extLst>
      <p:ext uri="{BB962C8B-B14F-4D97-AF65-F5344CB8AC3E}">
        <p14:creationId xmlns:p14="http://schemas.microsoft.com/office/powerpoint/2010/main" val="31086959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th-TH" b="1" dirty="0">
                <a:solidFill>
                  <a:schemeClr val="tx2">
                    <a:satMod val="130000"/>
                  </a:schemeClr>
                </a:solidFill>
                <a:latin typeface="Angsana New" pitchFamily="18" charset="-34"/>
                <a:cs typeface="Angsana New" pitchFamily="18" charset="-34"/>
              </a:rPr>
              <a:t>การสุ่มแบบเจาะจง</a:t>
            </a:r>
          </a:p>
        </p:txBody>
      </p:sp>
      <p:sp>
        <p:nvSpPr>
          <p:cNvPr id="43011" name="ตัวยึดเนื้อหา 2"/>
          <p:cNvSpPr>
            <a:spLocks noGrp="1"/>
          </p:cNvSpPr>
          <p:nvPr>
            <p:ph idx="1"/>
          </p:nvPr>
        </p:nvSpPr>
        <p:spPr/>
        <p:txBody>
          <a:bodyPr/>
          <a:lstStyle/>
          <a:p>
            <a:pPr eaLnBrk="1" hangingPunct="1"/>
            <a:r>
              <a:rPr lang="th-TH">
                <a:latin typeface="Angsana New" pitchFamily="18" charset="-34"/>
                <a:cs typeface="Angsana New" pitchFamily="18" charset="-34"/>
              </a:rPr>
              <a:t>การสุ่มกลุ่มตัวอย่างโดยการระบุเกณฑ์คุณสมบัติของตัวอย่างที่คาดว่าน่าจะเป็นตัวแทนของประชากรทั้งหมดได้ หรือตรงตามวัตถุประสงค์ที่ต้องการ</a:t>
            </a:r>
          </a:p>
          <a:p>
            <a:pPr eaLnBrk="1" hangingPunct="1"/>
            <a:r>
              <a:rPr lang="th-TH">
                <a:latin typeface="Angsana New" pitchFamily="18" charset="-34"/>
                <a:cs typeface="Angsana New" pitchFamily="18" charset="-34"/>
              </a:rPr>
              <a:t>เกณฑ์ที่ตั้งขึ้นกับประสบการณ์ของผู้วิจัย หรือจากการทบทวนวรรณกรรม</a:t>
            </a:r>
          </a:p>
          <a:p>
            <a:pPr eaLnBrk="1" hangingPunct="1"/>
            <a:r>
              <a:rPr lang="th-TH">
                <a:latin typeface="Angsana New" pitchFamily="18" charset="-34"/>
                <a:cs typeface="Angsana New" pitchFamily="18" charset="-34"/>
              </a:rPr>
              <a:t>เช่น การเลือกพยาบาลวิชาชีพที่มีประสบการณ์ช่วยฟื้นคืนชีพผู้ป่วย เพื่อศึกษาความรู้และเจตคติต่อการช่วยฟื้นคืนชีพผู้ป่วยหนัก</a:t>
            </a:r>
          </a:p>
        </p:txBody>
      </p:sp>
    </p:spTree>
    <p:extLst>
      <p:ext uri="{BB962C8B-B14F-4D97-AF65-F5344CB8AC3E}">
        <p14:creationId xmlns:p14="http://schemas.microsoft.com/office/powerpoint/2010/main" val="1118857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eaLnBrk="1" fontAlgn="auto" hangingPunct="1">
              <a:spcAft>
                <a:spcPts val="0"/>
              </a:spcAft>
              <a:defRPr/>
            </a:pPr>
            <a:r>
              <a:rPr lang="th-TH" b="1" dirty="0">
                <a:solidFill>
                  <a:schemeClr val="tx2">
                    <a:satMod val="130000"/>
                  </a:schemeClr>
                </a:solidFill>
                <a:latin typeface="Angsana New" pitchFamily="18" charset="-34"/>
                <a:cs typeface="Angsana New" pitchFamily="18" charset="-34"/>
              </a:rPr>
              <a:t>การสุ่มแบบสโนว์บอล</a:t>
            </a:r>
          </a:p>
        </p:txBody>
      </p:sp>
      <p:sp>
        <p:nvSpPr>
          <p:cNvPr id="44035" name="ตัวยึดเนื้อหา 2"/>
          <p:cNvSpPr>
            <a:spLocks noGrp="1"/>
          </p:cNvSpPr>
          <p:nvPr>
            <p:ph idx="1"/>
          </p:nvPr>
        </p:nvSpPr>
        <p:spPr/>
        <p:txBody>
          <a:bodyPr/>
          <a:lstStyle/>
          <a:p>
            <a:pPr eaLnBrk="1" hangingPunct="1"/>
            <a:r>
              <a:rPr lang="th-TH"/>
              <a:t>การสุ่มกลุ่มตัวอย่างโดยการเก็บข้อมูลจากคนแรก แล้วใช้ปฏิสัมพันธ์จากคนแรก เพื่อช่วยในการเข้าถึงตัวอย่างรายต่อๆไป</a:t>
            </a:r>
          </a:p>
          <a:p>
            <a:pPr eaLnBrk="1" hangingPunct="1"/>
            <a:r>
              <a:rPr lang="th-TH"/>
              <a:t>ช่วยเก็บข้อมูลในเรื่องที่เข้าถึงกลุ่มศึกษาได้ยาก</a:t>
            </a:r>
          </a:p>
          <a:p>
            <a:pPr eaLnBrk="1" hangingPunct="1"/>
            <a:r>
              <a:rPr lang="th-TH"/>
              <a:t>ตัวอย่างเช่น การสำรวจเจตคติและยอมรับการใช้ถุงยางอนามัยของชายรักชายโดยเก็บจากคนแรกที่รู้จักและให้คนแรกแนะนำคนต่อไปให้ คนถัดไปจะไปแนะนำคนรู้จักคนอื่นๆให้ต่อไปเรื่อยๆ</a:t>
            </a:r>
          </a:p>
          <a:p>
            <a:pPr eaLnBrk="1" hangingPunct="1"/>
            <a:r>
              <a:rPr lang="th-TH"/>
              <a:t>เก็บข้อมูลจนกว่าจะถึงจำนวนตัวอย่างที่ต้องการ</a:t>
            </a:r>
          </a:p>
        </p:txBody>
      </p:sp>
    </p:spTree>
    <p:extLst>
      <p:ext uri="{BB962C8B-B14F-4D97-AF65-F5344CB8AC3E}">
        <p14:creationId xmlns:p14="http://schemas.microsoft.com/office/powerpoint/2010/main" val="12461699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normAutofit/>
          </a:bodyPr>
          <a:lstStyle/>
          <a:p>
            <a:pPr marL="342900" lvl="0" indent="-342900">
              <a:lnSpc>
                <a:spcPct val="115000"/>
              </a:lnSpc>
              <a:spcBef>
                <a:spcPct val="20000"/>
              </a:spcBef>
              <a:spcAft>
                <a:spcPts val="1000"/>
              </a:spcAft>
            </a:pPr>
            <a:r>
              <a:rPr lang="th-TH" sz="4000" dirty="0">
                <a:solidFill>
                  <a:prstClr val="black"/>
                </a:solidFill>
                <a:ea typeface="Calibri"/>
                <a:cs typeface="EucrosiaUPC"/>
              </a:rPr>
              <a:t>บรรณานุกรม</a:t>
            </a:r>
            <a:endParaRPr lang="th-TH" sz="7200" dirty="0"/>
          </a:p>
        </p:txBody>
      </p:sp>
      <p:sp>
        <p:nvSpPr>
          <p:cNvPr id="3" name="Content Placeholder 2"/>
          <p:cNvSpPr>
            <a:spLocks noGrp="1"/>
          </p:cNvSpPr>
          <p:nvPr>
            <p:ph idx="1"/>
          </p:nvPr>
        </p:nvSpPr>
        <p:spPr/>
        <p:txBody>
          <a:bodyPr>
            <a:noAutofit/>
          </a:bodyPr>
          <a:lstStyle/>
          <a:p>
            <a:pPr>
              <a:spcAft>
                <a:spcPts val="1000"/>
              </a:spcAft>
            </a:pPr>
            <a:r>
              <a:rPr lang="th-TH" sz="2800" dirty="0">
                <a:latin typeface="EucrosiaUPC" pitchFamily="18" charset="-34"/>
                <a:ea typeface="Calibri"/>
                <a:cs typeface="EucrosiaUPC" pitchFamily="18" charset="-34"/>
              </a:rPr>
              <a:t>ดุสิต สุจิรารัตน์. การวิเคราะห์ข้อมูลด้วยโปรแกรม </a:t>
            </a:r>
            <a:r>
              <a:rPr lang="en-US" sz="2800" dirty="0">
                <a:latin typeface="EucrosiaUPC" pitchFamily="18" charset="-34"/>
                <a:ea typeface="Calibri"/>
                <a:cs typeface="EucrosiaUPC" pitchFamily="18" charset="-34"/>
              </a:rPr>
              <a:t>SPSS for WINDOWS </a:t>
            </a:r>
            <a:r>
              <a:rPr lang="th-TH" sz="2800" dirty="0">
                <a:latin typeface="EucrosiaUPC" pitchFamily="18" charset="-34"/>
                <a:ea typeface="Calibri"/>
                <a:cs typeface="EucrosiaUPC" pitchFamily="18" charset="-34"/>
              </a:rPr>
              <a:t>เล่มที่ </a:t>
            </a:r>
            <a:r>
              <a:rPr lang="en-US" sz="2800" dirty="0">
                <a:latin typeface="EucrosiaUPC" pitchFamily="18" charset="-34"/>
                <a:ea typeface="Calibri"/>
                <a:cs typeface="EucrosiaUPC" pitchFamily="18" charset="-34"/>
              </a:rPr>
              <a:t>1. </a:t>
            </a:r>
            <a:r>
              <a:rPr lang="th-TH" sz="2800" dirty="0">
                <a:latin typeface="EucrosiaUPC" pitchFamily="18" charset="-34"/>
                <a:ea typeface="Calibri"/>
                <a:cs typeface="EucrosiaUPC" pitchFamily="18" charset="-34"/>
              </a:rPr>
              <a:t>คณะสาธารณสุขศาสตร์ มหาวิทยาลัยมหิดล. เจริญดีการพิมพ์ กรุงเทพมหานคร พิมพ์ครั้งที่ </a:t>
            </a:r>
            <a:r>
              <a:rPr lang="en-US" sz="2800" dirty="0">
                <a:latin typeface="EucrosiaUPC" pitchFamily="18" charset="-34"/>
                <a:ea typeface="Calibri"/>
                <a:cs typeface="EucrosiaUPC" pitchFamily="18" charset="-34"/>
              </a:rPr>
              <a:t>4</a:t>
            </a:r>
            <a:endParaRPr lang="en-US" sz="1800" dirty="0">
              <a:latin typeface="EucrosiaUPC" pitchFamily="18" charset="-34"/>
              <a:ea typeface="Calibri"/>
              <a:cs typeface="EucrosiaUPC" pitchFamily="18" charset="-34"/>
            </a:endParaRPr>
          </a:p>
          <a:p>
            <a:pPr>
              <a:spcAft>
                <a:spcPts val="1000"/>
              </a:spcAft>
            </a:pPr>
            <a:r>
              <a:rPr lang="th-TH" sz="2800" dirty="0">
                <a:latin typeface="EucrosiaUPC" pitchFamily="18" charset="-34"/>
                <a:ea typeface="Calibri"/>
                <a:cs typeface="EucrosiaUPC" pitchFamily="18" charset="-34"/>
              </a:rPr>
              <a:t>ดุสิต สุจิรารัตน์. การวิเคราะห์ข้อมูลด้วยโปรแกรม </a:t>
            </a:r>
            <a:r>
              <a:rPr lang="en-US" sz="2800" dirty="0">
                <a:latin typeface="EucrosiaUPC" pitchFamily="18" charset="-34"/>
                <a:ea typeface="Calibri"/>
                <a:cs typeface="EucrosiaUPC" pitchFamily="18" charset="-34"/>
              </a:rPr>
              <a:t>SPSS for WINDOWS </a:t>
            </a:r>
            <a:r>
              <a:rPr lang="th-TH" sz="2800" dirty="0">
                <a:latin typeface="EucrosiaUPC" pitchFamily="18" charset="-34"/>
                <a:ea typeface="Calibri"/>
                <a:cs typeface="EucrosiaUPC" pitchFamily="18" charset="-34"/>
              </a:rPr>
              <a:t>เล่มที่ </a:t>
            </a:r>
            <a:r>
              <a:rPr lang="en-US" sz="2800" dirty="0">
                <a:latin typeface="EucrosiaUPC" pitchFamily="18" charset="-34"/>
                <a:ea typeface="Calibri"/>
                <a:cs typeface="EucrosiaUPC" pitchFamily="18" charset="-34"/>
              </a:rPr>
              <a:t>2. </a:t>
            </a:r>
            <a:r>
              <a:rPr lang="th-TH" sz="2800" dirty="0">
                <a:latin typeface="EucrosiaUPC" pitchFamily="18" charset="-34"/>
                <a:ea typeface="Calibri"/>
                <a:cs typeface="EucrosiaUPC" pitchFamily="18" charset="-34"/>
              </a:rPr>
              <a:t>คณะสาธารณสุขศาสตร์ มหาวิทยาลัยมหิดล. เจริญดีการพิมพ์ กรุงเทพมหานคร พิมพ์ครั้งที่ </a:t>
            </a:r>
            <a:r>
              <a:rPr lang="en-US" sz="2800" dirty="0">
                <a:latin typeface="EucrosiaUPC" pitchFamily="18" charset="-34"/>
                <a:ea typeface="Calibri"/>
                <a:cs typeface="EucrosiaUPC" pitchFamily="18" charset="-34"/>
              </a:rPr>
              <a:t>4</a:t>
            </a:r>
            <a:endParaRPr lang="en-US" sz="1800" dirty="0">
              <a:latin typeface="EucrosiaUPC" pitchFamily="18" charset="-34"/>
              <a:ea typeface="Calibri"/>
              <a:cs typeface="EucrosiaUPC" pitchFamily="18" charset="-34"/>
            </a:endParaRPr>
          </a:p>
          <a:p>
            <a:pPr>
              <a:spcAft>
                <a:spcPts val="1000"/>
              </a:spcAft>
            </a:pPr>
            <a:r>
              <a:rPr lang="th-TH" sz="2800" dirty="0">
                <a:latin typeface="EucrosiaUPC" pitchFamily="18" charset="-34"/>
                <a:ea typeface="Calibri"/>
                <a:cs typeface="EucrosiaUPC" pitchFamily="18" charset="-34"/>
              </a:rPr>
              <a:t>นพพร </a:t>
            </a:r>
            <a:r>
              <a:rPr lang="th-TH" sz="2800" dirty="0" err="1">
                <a:latin typeface="EucrosiaUPC" pitchFamily="18" charset="-34"/>
                <a:ea typeface="Calibri"/>
                <a:cs typeface="EucrosiaUPC" pitchFamily="18" charset="-34"/>
              </a:rPr>
              <a:t>โหวธี</a:t>
            </a:r>
            <a:r>
              <a:rPr lang="th-TH" sz="2800" dirty="0">
                <a:latin typeface="EucrosiaUPC" pitchFamily="18" charset="-34"/>
                <a:ea typeface="Calibri"/>
                <a:cs typeface="EucrosiaUPC" pitchFamily="18" charset="-34"/>
              </a:rPr>
              <a:t>ระกุล. การวิเคราะห์คุณภาพเครื่องมือวิจัยโดยใช้คำสั่ง </a:t>
            </a:r>
            <a:r>
              <a:rPr lang="en-US" sz="2800" dirty="0">
                <a:latin typeface="EucrosiaUPC" pitchFamily="18" charset="-34"/>
                <a:ea typeface="Calibri"/>
                <a:cs typeface="EucrosiaUPC" pitchFamily="18" charset="-34"/>
              </a:rPr>
              <a:t>SPSS for Windows. </a:t>
            </a:r>
            <a:r>
              <a:rPr lang="th-TH" sz="2800" dirty="0">
                <a:latin typeface="EucrosiaUPC" pitchFamily="18" charset="-34"/>
                <a:ea typeface="Calibri"/>
                <a:cs typeface="EucrosiaUPC" pitchFamily="18" charset="-34"/>
              </a:rPr>
              <a:t>ภาควิชาระบาดวิทยา คณะสาธารณสุขศาสตร์ มหาวิทยาลัยมหิดล</a:t>
            </a:r>
            <a:endParaRPr lang="en-US" sz="1800" dirty="0">
              <a:latin typeface="EucrosiaUPC" pitchFamily="18" charset="-34"/>
              <a:ea typeface="Calibri"/>
              <a:cs typeface="EucrosiaUPC" pitchFamily="18" charset="-34"/>
            </a:endParaRPr>
          </a:p>
          <a:p>
            <a:pPr>
              <a:spcAft>
                <a:spcPts val="1000"/>
              </a:spcAft>
            </a:pPr>
            <a:r>
              <a:rPr lang="en-US" sz="2800" dirty="0">
                <a:latin typeface="EucrosiaUPC" pitchFamily="18" charset="-34"/>
                <a:ea typeface="Calibri"/>
                <a:cs typeface="EucrosiaUPC" pitchFamily="18" charset="-34"/>
              </a:rPr>
              <a:t>Robert V. </a:t>
            </a:r>
            <a:r>
              <a:rPr lang="en-US" sz="2800" dirty="0" err="1">
                <a:latin typeface="EucrosiaUPC" pitchFamily="18" charset="-34"/>
                <a:ea typeface="Calibri"/>
                <a:cs typeface="EucrosiaUPC" pitchFamily="18" charset="-34"/>
              </a:rPr>
              <a:t>Krejcie</a:t>
            </a:r>
            <a:r>
              <a:rPr lang="en-US" sz="2800" dirty="0">
                <a:latin typeface="EucrosiaUPC" pitchFamily="18" charset="-34"/>
                <a:ea typeface="Calibri"/>
                <a:cs typeface="EucrosiaUPC" pitchFamily="18" charset="-34"/>
              </a:rPr>
              <a:t> and </a:t>
            </a:r>
            <a:r>
              <a:rPr lang="en-US" sz="2800" dirty="0" err="1">
                <a:latin typeface="EucrosiaUPC" pitchFamily="18" charset="-34"/>
                <a:ea typeface="Calibri"/>
                <a:cs typeface="EucrosiaUPC" pitchFamily="18" charset="-34"/>
              </a:rPr>
              <a:t>Earyle</a:t>
            </a:r>
            <a:r>
              <a:rPr lang="en-US" sz="2800" dirty="0">
                <a:latin typeface="EucrosiaUPC" pitchFamily="18" charset="-34"/>
                <a:ea typeface="Calibri"/>
                <a:cs typeface="EucrosiaUPC" pitchFamily="18" charset="-34"/>
              </a:rPr>
              <a:t> W. Morgan. Educational and Psychological Measurement, 197, p.608-609) </a:t>
            </a:r>
            <a:endParaRPr lang="en-US" sz="1800" dirty="0">
              <a:latin typeface="EucrosiaUPC" pitchFamily="18" charset="-34"/>
              <a:ea typeface="Calibri"/>
              <a:cs typeface="EucrosiaUPC" pitchFamily="18" charset="-34"/>
            </a:endParaRPr>
          </a:p>
          <a:p>
            <a:endParaRPr lang="th-TH" sz="2800" dirty="0">
              <a:latin typeface="EucrosiaUPC" pitchFamily="18" charset="-34"/>
              <a:cs typeface="EucrosiaUPC" pitchFamily="18" charset="-34"/>
            </a:endParaRPr>
          </a:p>
        </p:txBody>
      </p:sp>
    </p:spTree>
    <p:extLst>
      <p:ext uri="{BB962C8B-B14F-4D97-AF65-F5344CB8AC3E}">
        <p14:creationId xmlns:p14="http://schemas.microsoft.com/office/powerpoint/2010/main" val="3295021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3567</TotalTime>
  <Words>2944</Words>
  <Application>Microsoft Office PowerPoint</Application>
  <PresentationFormat>On-screen Show (4:3)</PresentationFormat>
  <Paragraphs>307</Paragraphs>
  <Slides>38</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Angsana New</vt:lpstr>
      <vt:lpstr>Arial</vt:lpstr>
      <vt:lpstr>Calibri</vt:lpstr>
      <vt:lpstr>EucrosiaUPC</vt:lpstr>
      <vt:lpstr>Gill Sans MT</vt:lpstr>
      <vt:lpstr>Times New Roman</vt:lpstr>
      <vt:lpstr>Wingdings 2</vt:lpstr>
      <vt:lpstr>Office Theme</vt:lpstr>
      <vt:lpstr>Sample size calculation</vt:lpstr>
      <vt:lpstr>Sample size estimation</vt:lpstr>
      <vt:lpstr>PowerPoint Presentation</vt:lpstr>
      <vt:lpstr>Finite Population— Yamane’s formula</vt:lpstr>
      <vt:lpstr>Infinite Population---Cochran</vt:lpstr>
      <vt:lpstr>PowerPoint Presentation</vt:lpstr>
      <vt:lpstr>Finite Population</vt:lpstr>
      <vt:lpstr>Sample size calculation by case-control study</vt:lpstr>
      <vt:lpstr>Case-control study</vt:lpstr>
      <vt:lpstr>PowerPoint Presentation</vt:lpstr>
      <vt:lpstr>Sample size calculation by match case-control study from soft wear</vt:lpstr>
      <vt:lpstr>Sample size for intervention study</vt:lpstr>
      <vt:lpstr>Sample size estimation for  intervention study (Dependent)</vt:lpstr>
      <vt:lpstr>Sample size estimation for  intervention study</vt:lpstr>
      <vt:lpstr>PowerPoint Presentation</vt:lpstr>
      <vt:lpstr>PowerPoint Presentation</vt:lpstr>
      <vt:lpstr>**Sample size estimation for  intervention study (Independent)**</vt:lpstr>
      <vt:lpstr>PowerPoint Presentation</vt:lpstr>
      <vt:lpstr>เทคนิคการสุ่มตัวอย่าง  (Random Sampling Techniques)</vt:lpstr>
      <vt:lpstr>แบบอาศัยความน่าจะเป็น (Probability sampling)</vt:lpstr>
      <vt:lpstr>การสุ่มอย่างง่าย Simple random sampling</vt:lpstr>
      <vt:lpstr>การสุ่มแบบเป็นระบบ Systematic sampling</vt:lpstr>
      <vt:lpstr>การสุ่มแบบเป็นระบบ Systematic sampling</vt:lpstr>
      <vt:lpstr>การสุ่มแบบแบ่งชั้นภูมิ Stratified sampling</vt:lpstr>
      <vt:lpstr>การสุ่มแบบแบ่งชั้นภูมิ Stratified sampling</vt:lpstr>
      <vt:lpstr>การสุ่มแบบแบ่งชั้นภูมิ:Equal size</vt:lpstr>
      <vt:lpstr>PowerPoint Presentation</vt:lpstr>
      <vt:lpstr>PowerPoint Presentation</vt:lpstr>
      <vt:lpstr>การสุ่มแบบเป็นกลุ่ม Cluster sampling</vt:lpstr>
      <vt:lpstr>การสุ่มแบบหลายขั้นตอน Multi-stage sampling </vt:lpstr>
      <vt:lpstr>Household survey for debt among Thais</vt:lpstr>
      <vt:lpstr>PowerPoint Presentation</vt:lpstr>
      <vt:lpstr>1.Non probability samples</vt:lpstr>
      <vt:lpstr>การสุ่มโดยบังเอิญ</vt:lpstr>
      <vt:lpstr>การสุ่มแบบโควต้า</vt:lpstr>
      <vt:lpstr>การสุ่มแบบเจาะจง</vt:lpstr>
      <vt:lpstr>การสุ่มแบบสโนว์บอล</vt:lpstr>
      <vt:lpstr>บรรณานุกรม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Biostatistics</dc:title>
  <dc:creator>USER</dc:creator>
  <cp:lastModifiedBy>Thapakorn Ruanjai</cp:lastModifiedBy>
  <cp:revision>142</cp:revision>
  <cp:lastPrinted>2016-09-13T03:57:32Z</cp:lastPrinted>
  <dcterms:created xsi:type="dcterms:W3CDTF">2015-01-24T05:18:07Z</dcterms:created>
  <dcterms:modified xsi:type="dcterms:W3CDTF">2022-12-27T13:17:19Z</dcterms:modified>
</cp:coreProperties>
</file>