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4"/>
  </p:sldMasterIdLst>
  <p:notesMasterIdLst>
    <p:notesMasterId r:id="rId13"/>
  </p:notesMasterIdLst>
  <p:handoutMasterIdLst>
    <p:handoutMasterId r:id="rId14"/>
  </p:handoutMasterIdLst>
  <p:sldIdLst>
    <p:sldId id="1848" r:id="rId5"/>
    <p:sldId id="291" r:id="rId6"/>
    <p:sldId id="292" r:id="rId7"/>
    <p:sldId id="1868" r:id="rId8"/>
    <p:sldId id="1869" r:id="rId9"/>
    <p:sldId id="1859" r:id="rId10"/>
    <p:sldId id="1870" r:id="rId11"/>
    <p:sldId id="1867" r:id="rId12"/>
  </p:sldIdLst>
  <p:sldSz cx="12192000" cy="6858000"/>
  <p:notesSz cx="6858000" cy="9144000"/>
  <p:defaultTextStyle>
    <a:defPPr rtl="0">
      <a:defRPr lang="th-TH"/>
    </a:defPPr>
    <a:lvl1pPr algn="l" rtl="0" fontAlgn="base">
      <a:spcBef>
        <a:spcPct val="0"/>
      </a:spcBef>
      <a:spcAft>
        <a:spcPct val="0"/>
      </a:spcAft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lang="th-TH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80" userDrawn="1">
          <p15:clr>
            <a:srgbClr val="A4A3A4"/>
          </p15:clr>
        </p15:guide>
        <p15:guide id="3" pos="7200" userDrawn="1">
          <p15:clr>
            <a:srgbClr val="A4A3A4"/>
          </p15:clr>
        </p15:guide>
        <p15:guide id="4" pos="43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4387"/>
    <a:srgbClr val="FF2625"/>
    <a:srgbClr val="007788"/>
    <a:srgbClr val="297C2A"/>
    <a:srgbClr val="F69000"/>
    <a:srgbClr val="01C2D1"/>
    <a:srgbClr val="D6D734"/>
    <a:srgbClr val="005C68"/>
    <a:srgbClr val="3B2E58"/>
    <a:srgbClr val="6B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3"/>
  </p:normalViewPr>
  <p:slideViewPr>
    <p:cSldViewPr snapToGrid="0">
      <p:cViewPr varScale="1">
        <p:scale>
          <a:sx n="68" d="100"/>
          <a:sy n="68" d="100"/>
        </p:scale>
        <p:origin x="738" y="66"/>
      </p:cViewPr>
      <p:guideLst>
        <p:guide orient="horz" pos="2160"/>
        <p:guide pos="480"/>
        <p:guide pos="7200"/>
        <p:guide pos="436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4" d="100"/>
        <a:sy n="94" d="100"/>
      </p:scale>
      <p:origin x="0" y="0"/>
    </p:cViewPr>
  </p:sorterViewPr>
  <p:notesViewPr>
    <p:cSldViewPr snapToGrid="0">
      <p:cViewPr varScale="1">
        <p:scale>
          <a:sx n="118" d="100"/>
          <a:sy n="118" d="100"/>
        </p:scale>
        <p:origin x="433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592AAB-82CE-4BC3-BB9B-697E0C2FDED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1A3443E-33C1-4F18-8E7D-4A59E6EE5FA4}">
      <dgm:prSet custT="1"/>
      <dgm:spPr/>
      <dgm:t>
        <a:bodyPr/>
        <a:lstStyle/>
        <a:p>
          <a:r>
            <a:rPr lang="th-TH" sz="2000"/>
            <a:t>ข้อมูลบุคลากร</a:t>
          </a:r>
          <a:endParaRPr lang="en-US" sz="2000"/>
        </a:p>
      </dgm:t>
    </dgm:pt>
    <dgm:pt modelId="{5B776045-AE95-4DD5-9BB1-7E370708A97C}" type="parTrans" cxnId="{696300D3-6313-4F33-9D8B-566017FBFD09}">
      <dgm:prSet/>
      <dgm:spPr/>
      <dgm:t>
        <a:bodyPr/>
        <a:lstStyle/>
        <a:p>
          <a:endParaRPr lang="en-US" sz="6000"/>
        </a:p>
      </dgm:t>
    </dgm:pt>
    <dgm:pt modelId="{7E2224D3-F7BB-449A-AEAD-807D47E5D22A}" type="sibTrans" cxnId="{696300D3-6313-4F33-9D8B-566017FBFD09}">
      <dgm:prSet/>
      <dgm:spPr/>
      <dgm:t>
        <a:bodyPr/>
        <a:lstStyle/>
        <a:p>
          <a:endParaRPr lang="en-US" sz="6000"/>
        </a:p>
      </dgm:t>
    </dgm:pt>
    <dgm:pt modelId="{77918236-F983-480A-BDD9-7875CE70959C}">
      <dgm:prSet custT="1"/>
      <dgm:spPr/>
      <dgm:t>
        <a:bodyPr/>
        <a:lstStyle/>
        <a:p>
          <a:r>
            <a:rPr lang="th-TH" sz="2000"/>
            <a:t>ข้อมูล อบจ. แจ้ง รอบ 1 (22 แห่ง)</a:t>
          </a:r>
          <a:endParaRPr lang="en-US" sz="2000"/>
        </a:p>
      </dgm:t>
    </dgm:pt>
    <dgm:pt modelId="{1C7077D6-3FD1-44A1-8D70-1B666FADABC8}" type="parTrans" cxnId="{9528BB5B-36A6-41F1-97BE-064CE413EDA7}">
      <dgm:prSet/>
      <dgm:spPr/>
      <dgm:t>
        <a:bodyPr/>
        <a:lstStyle/>
        <a:p>
          <a:endParaRPr lang="en-US" sz="6000"/>
        </a:p>
      </dgm:t>
    </dgm:pt>
    <dgm:pt modelId="{06B2E407-13E5-473E-B2D8-B12F406E7232}" type="sibTrans" cxnId="{9528BB5B-36A6-41F1-97BE-064CE413EDA7}">
      <dgm:prSet/>
      <dgm:spPr/>
      <dgm:t>
        <a:bodyPr/>
        <a:lstStyle/>
        <a:p>
          <a:endParaRPr lang="en-US" sz="6000"/>
        </a:p>
      </dgm:t>
    </dgm:pt>
    <dgm:pt modelId="{9C5A62CA-32E3-466E-9307-93C1F67FCA22}">
      <dgm:prSet custT="1"/>
      <dgm:spPr/>
      <dgm:t>
        <a:bodyPr/>
        <a:lstStyle/>
        <a:p>
          <a:r>
            <a:rPr lang="th-TH" sz="2000"/>
            <a:t>ผู้ประสงค์ถ่ายโอนใน 22 แห่ง</a:t>
          </a:r>
          <a:endParaRPr lang="en-US" sz="2000"/>
        </a:p>
      </dgm:t>
    </dgm:pt>
    <dgm:pt modelId="{98C0D782-1FDB-4A94-A7B6-2D6E38ED33F0}" type="parTrans" cxnId="{84E68265-7D5D-4FDB-827E-1891D58BB942}">
      <dgm:prSet/>
      <dgm:spPr/>
      <dgm:t>
        <a:bodyPr/>
        <a:lstStyle/>
        <a:p>
          <a:endParaRPr lang="en-US" sz="6000"/>
        </a:p>
      </dgm:t>
    </dgm:pt>
    <dgm:pt modelId="{A3738CF0-7BBC-402B-8E44-0869B7D17D22}" type="sibTrans" cxnId="{84E68265-7D5D-4FDB-827E-1891D58BB942}">
      <dgm:prSet/>
      <dgm:spPr/>
      <dgm:t>
        <a:bodyPr/>
        <a:lstStyle/>
        <a:p>
          <a:endParaRPr lang="en-US" sz="6000"/>
        </a:p>
      </dgm:t>
    </dgm:pt>
    <dgm:pt modelId="{33894486-FAC8-407C-962A-A0846C02CEBC}">
      <dgm:prSet custT="1"/>
      <dgm:spPr/>
      <dgm:t>
        <a:bodyPr/>
        <a:lstStyle/>
        <a:p>
          <a:r>
            <a:rPr lang="th-TH" sz="2000"/>
            <a:t>ผู้ประสงค์ถ่ายโอนเพิ่ม (118 แห่ง)</a:t>
          </a:r>
          <a:endParaRPr lang="en-US" sz="2000"/>
        </a:p>
      </dgm:t>
    </dgm:pt>
    <dgm:pt modelId="{1D993D1A-DAB5-4DCC-A025-E34E593CECDE}" type="parTrans" cxnId="{8C46AEE3-586C-4AA4-AB41-774AA6305190}">
      <dgm:prSet/>
      <dgm:spPr/>
      <dgm:t>
        <a:bodyPr/>
        <a:lstStyle/>
        <a:p>
          <a:endParaRPr lang="en-US" sz="6000"/>
        </a:p>
      </dgm:t>
    </dgm:pt>
    <dgm:pt modelId="{032571DD-ABF7-4812-ABE9-A51A1348EE30}" type="sibTrans" cxnId="{8C46AEE3-586C-4AA4-AB41-774AA6305190}">
      <dgm:prSet/>
      <dgm:spPr/>
      <dgm:t>
        <a:bodyPr/>
        <a:lstStyle/>
        <a:p>
          <a:endParaRPr lang="en-US" sz="6000"/>
        </a:p>
      </dgm:t>
    </dgm:pt>
    <dgm:pt modelId="{67269DD1-22F7-4131-965C-365DBF42F5E7}">
      <dgm:prSet custT="1"/>
      <dgm:spPr/>
      <dgm:t>
        <a:bodyPr/>
        <a:lstStyle/>
        <a:p>
          <a:r>
            <a:rPr lang="th-TH" sz="2000" dirty="0"/>
            <a:t>ผู้ไม่ประสงค์ถ่ายโอน</a:t>
          </a:r>
          <a:endParaRPr lang="en-US" sz="2000" dirty="0"/>
        </a:p>
      </dgm:t>
    </dgm:pt>
    <dgm:pt modelId="{CB9BC512-DFAE-45B5-9884-4FE876EB8A4C}" type="parTrans" cxnId="{34CABD70-16B4-4778-A54A-6640EDD96D91}">
      <dgm:prSet/>
      <dgm:spPr/>
      <dgm:t>
        <a:bodyPr/>
        <a:lstStyle/>
        <a:p>
          <a:endParaRPr lang="en-US" sz="6000"/>
        </a:p>
      </dgm:t>
    </dgm:pt>
    <dgm:pt modelId="{EDEFF3A1-BE98-4E9B-88FF-6F5AD3645794}" type="sibTrans" cxnId="{34CABD70-16B4-4778-A54A-6640EDD96D91}">
      <dgm:prSet/>
      <dgm:spPr/>
      <dgm:t>
        <a:bodyPr/>
        <a:lstStyle/>
        <a:p>
          <a:endParaRPr lang="en-US" sz="6000"/>
        </a:p>
      </dgm:t>
    </dgm:pt>
    <dgm:pt modelId="{59CDF9A2-3202-4620-871F-02AA7B6BAF61}">
      <dgm:prSet custT="1"/>
      <dgm:spPr/>
      <dgm:t>
        <a:bodyPr/>
        <a:lstStyle/>
        <a:p>
          <a:r>
            <a:rPr lang="th-TH" sz="2000"/>
            <a:t>ข้อมูล อบจ. แจ้ง รอบ 2 (92 แห่ง)</a:t>
          </a:r>
          <a:endParaRPr lang="en-US" sz="2000"/>
        </a:p>
      </dgm:t>
    </dgm:pt>
    <dgm:pt modelId="{EBE6AE33-4AEB-414D-B512-F26CEB80FB6D}" type="parTrans" cxnId="{6AEA7CA2-7DA2-44C5-9E43-B6A33999A0E3}">
      <dgm:prSet/>
      <dgm:spPr/>
      <dgm:t>
        <a:bodyPr/>
        <a:lstStyle/>
        <a:p>
          <a:endParaRPr lang="en-US" sz="6000"/>
        </a:p>
      </dgm:t>
    </dgm:pt>
    <dgm:pt modelId="{7ED33D59-2828-4C52-9755-9C0095D47623}" type="sibTrans" cxnId="{6AEA7CA2-7DA2-44C5-9E43-B6A33999A0E3}">
      <dgm:prSet/>
      <dgm:spPr/>
      <dgm:t>
        <a:bodyPr/>
        <a:lstStyle/>
        <a:p>
          <a:endParaRPr lang="en-US" sz="6000"/>
        </a:p>
      </dgm:t>
    </dgm:pt>
    <dgm:pt modelId="{F38D5E97-8997-4908-B8E7-D0D90B1EF6F4}">
      <dgm:prSet custT="1"/>
      <dgm:spPr/>
      <dgm:t>
        <a:bodyPr/>
        <a:lstStyle/>
        <a:p>
          <a:r>
            <a:rPr lang="th-TH" sz="2000"/>
            <a:t>ผู้ประสงค์ถ่ายโอน</a:t>
          </a:r>
          <a:endParaRPr lang="en-US" sz="2000"/>
        </a:p>
      </dgm:t>
    </dgm:pt>
    <dgm:pt modelId="{9C6687CF-B809-4632-83EF-582C7E6907A3}" type="parTrans" cxnId="{7BB9C4A2-65B4-4645-9C58-44EF1E08C989}">
      <dgm:prSet/>
      <dgm:spPr/>
      <dgm:t>
        <a:bodyPr/>
        <a:lstStyle/>
        <a:p>
          <a:endParaRPr lang="en-US" sz="6000"/>
        </a:p>
      </dgm:t>
    </dgm:pt>
    <dgm:pt modelId="{6F5BE791-C3FF-4524-B6E0-17955203D6D6}" type="sibTrans" cxnId="{7BB9C4A2-65B4-4645-9C58-44EF1E08C989}">
      <dgm:prSet/>
      <dgm:spPr/>
      <dgm:t>
        <a:bodyPr/>
        <a:lstStyle/>
        <a:p>
          <a:endParaRPr lang="en-US" sz="6000"/>
        </a:p>
      </dgm:t>
    </dgm:pt>
    <dgm:pt modelId="{FDFA104B-8557-4252-8612-9C76332628B9}">
      <dgm:prSet custT="1"/>
      <dgm:spPr/>
      <dgm:t>
        <a:bodyPr/>
        <a:lstStyle/>
        <a:p>
          <a:r>
            <a:rPr lang="th-TH" sz="2000"/>
            <a:t>ผู้ไม่ประสงค์ถ่ายโอน</a:t>
          </a:r>
          <a:endParaRPr lang="en-US" sz="2000"/>
        </a:p>
      </dgm:t>
    </dgm:pt>
    <dgm:pt modelId="{2DDE6B24-CAC1-4ED1-84B7-C6456BCD8B7C}" type="parTrans" cxnId="{362C2D5D-0A26-49C5-9395-293E680CA500}">
      <dgm:prSet/>
      <dgm:spPr/>
      <dgm:t>
        <a:bodyPr/>
        <a:lstStyle/>
        <a:p>
          <a:endParaRPr lang="en-US" sz="6000"/>
        </a:p>
      </dgm:t>
    </dgm:pt>
    <dgm:pt modelId="{D03C91A1-37A9-4DF5-A54F-3EB1C1611863}" type="sibTrans" cxnId="{362C2D5D-0A26-49C5-9395-293E680CA500}">
      <dgm:prSet/>
      <dgm:spPr/>
      <dgm:t>
        <a:bodyPr/>
        <a:lstStyle/>
        <a:p>
          <a:endParaRPr lang="en-US" sz="6000"/>
        </a:p>
      </dgm:t>
    </dgm:pt>
    <dgm:pt modelId="{ACD0D3B5-E6EC-4951-BD92-1A1A1FF86D6C}" type="pres">
      <dgm:prSet presAssocID="{C6592AAB-82CE-4BC3-BB9B-697E0C2FDED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9DF7D97-C00E-483E-BDE8-5CA4DF873F5D}" type="pres">
      <dgm:prSet presAssocID="{71A3443E-33C1-4F18-8E7D-4A59E6EE5FA4}" presName="hierRoot1" presStyleCnt="0"/>
      <dgm:spPr/>
    </dgm:pt>
    <dgm:pt modelId="{A799C98E-97C4-41CA-92D2-0A6B80C2C798}" type="pres">
      <dgm:prSet presAssocID="{71A3443E-33C1-4F18-8E7D-4A59E6EE5FA4}" presName="composite" presStyleCnt="0"/>
      <dgm:spPr/>
    </dgm:pt>
    <dgm:pt modelId="{CBBCEEC8-FE26-414E-AD34-DD5BB29899F2}" type="pres">
      <dgm:prSet presAssocID="{71A3443E-33C1-4F18-8E7D-4A59E6EE5FA4}" presName="background" presStyleLbl="node0" presStyleIdx="0" presStyleCnt="1"/>
      <dgm:spPr/>
    </dgm:pt>
    <dgm:pt modelId="{62D6933D-65C1-4E9C-BCBA-C523439CAB7C}" type="pres">
      <dgm:prSet presAssocID="{71A3443E-33C1-4F18-8E7D-4A59E6EE5FA4}" presName="text" presStyleLbl="fgAcc0" presStyleIdx="0" presStyleCnt="1">
        <dgm:presLayoutVars>
          <dgm:chPref val="3"/>
        </dgm:presLayoutVars>
      </dgm:prSet>
      <dgm:spPr/>
    </dgm:pt>
    <dgm:pt modelId="{8CA56334-91DC-493E-9599-ADB6C1B0154F}" type="pres">
      <dgm:prSet presAssocID="{71A3443E-33C1-4F18-8E7D-4A59E6EE5FA4}" presName="hierChild2" presStyleCnt="0"/>
      <dgm:spPr/>
    </dgm:pt>
    <dgm:pt modelId="{D63E6983-D9E3-405C-A30A-EDCBDE2BED74}" type="pres">
      <dgm:prSet presAssocID="{1C7077D6-3FD1-44A1-8D70-1B666FADABC8}" presName="Name10" presStyleLbl="parChTrans1D2" presStyleIdx="0" presStyleCnt="2"/>
      <dgm:spPr/>
    </dgm:pt>
    <dgm:pt modelId="{8B720BA4-9A38-43E4-86E3-3D13F653D747}" type="pres">
      <dgm:prSet presAssocID="{77918236-F983-480A-BDD9-7875CE70959C}" presName="hierRoot2" presStyleCnt="0"/>
      <dgm:spPr/>
    </dgm:pt>
    <dgm:pt modelId="{82AE3523-016F-4744-A80D-D68DE6950FE1}" type="pres">
      <dgm:prSet presAssocID="{77918236-F983-480A-BDD9-7875CE70959C}" presName="composite2" presStyleCnt="0"/>
      <dgm:spPr/>
    </dgm:pt>
    <dgm:pt modelId="{7A424948-A3AA-44C5-ACE0-2F011C529C0F}" type="pres">
      <dgm:prSet presAssocID="{77918236-F983-480A-BDD9-7875CE70959C}" presName="background2" presStyleLbl="node2" presStyleIdx="0" presStyleCnt="2"/>
      <dgm:spPr/>
    </dgm:pt>
    <dgm:pt modelId="{56438AD9-7C98-48AF-98A7-030BDAFF9D0C}" type="pres">
      <dgm:prSet presAssocID="{77918236-F983-480A-BDD9-7875CE70959C}" presName="text2" presStyleLbl="fgAcc2" presStyleIdx="0" presStyleCnt="2">
        <dgm:presLayoutVars>
          <dgm:chPref val="3"/>
        </dgm:presLayoutVars>
      </dgm:prSet>
      <dgm:spPr/>
    </dgm:pt>
    <dgm:pt modelId="{4FC1BDFA-A593-4B09-A042-6B5552D9F3BD}" type="pres">
      <dgm:prSet presAssocID="{77918236-F983-480A-BDD9-7875CE70959C}" presName="hierChild3" presStyleCnt="0"/>
      <dgm:spPr/>
    </dgm:pt>
    <dgm:pt modelId="{5E2061FD-440C-43C4-9BA7-CAB725AA3426}" type="pres">
      <dgm:prSet presAssocID="{98C0D782-1FDB-4A94-A7B6-2D6E38ED33F0}" presName="Name17" presStyleLbl="parChTrans1D3" presStyleIdx="0" presStyleCnt="5"/>
      <dgm:spPr/>
    </dgm:pt>
    <dgm:pt modelId="{40ABBD37-F563-4663-9A4B-30F041CA5935}" type="pres">
      <dgm:prSet presAssocID="{9C5A62CA-32E3-466E-9307-93C1F67FCA22}" presName="hierRoot3" presStyleCnt="0"/>
      <dgm:spPr/>
    </dgm:pt>
    <dgm:pt modelId="{1F005C2A-D792-4807-8AFD-A4C044DAE236}" type="pres">
      <dgm:prSet presAssocID="{9C5A62CA-32E3-466E-9307-93C1F67FCA22}" presName="composite3" presStyleCnt="0"/>
      <dgm:spPr/>
    </dgm:pt>
    <dgm:pt modelId="{E1782453-889D-4FCF-BC63-6FE050E8AB39}" type="pres">
      <dgm:prSet presAssocID="{9C5A62CA-32E3-466E-9307-93C1F67FCA22}" presName="background3" presStyleLbl="node3" presStyleIdx="0" presStyleCnt="5"/>
      <dgm:spPr/>
    </dgm:pt>
    <dgm:pt modelId="{872611D2-E8D6-42CF-8B14-D8AA7F3AAEE0}" type="pres">
      <dgm:prSet presAssocID="{9C5A62CA-32E3-466E-9307-93C1F67FCA22}" presName="text3" presStyleLbl="fgAcc3" presStyleIdx="0" presStyleCnt="5">
        <dgm:presLayoutVars>
          <dgm:chPref val="3"/>
        </dgm:presLayoutVars>
      </dgm:prSet>
      <dgm:spPr/>
    </dgm:pt>
    <dgm:pt modelId="{6C464C68-0BB4-492D-A794-437C0C47527B}" type="pres">
      <dgm:prSet presAssocID="{9C5A62CA-32E3-466E-9307-93C1F67FCA22}" presName="hierChild4" presStyleCnt="0"/>
      <dgm:spPr/>
    </dgm:pt>
    <dgm:pt modelId="{0C3FE911-B5F1-44B0-B29B-971E84610EF9}" type="pres">
      <dgm:prSet presAssocID="{1D993D1A-DAB5-4DCC-A025-E34E593CECDE}" presName="Name17" presStyleLbl="parChTrans1D3" presStyleIdx="1" presStyleCnt="5"/>
      <dgm:spPr/>
    </dgm:pt>
    <dgm:pt modelId="{FF0BA002-FBFD-4B2D-B628-5AB424B306B6}" type="pres">
      <dgm:prSet presAssocID="{33894486-FAC8-407C-962A-A0846C02CEBC}" presName="hierRoot3" presStyleCnt="0"/>
      <dgm:spPr/>
    </dgm:pt>
    <dgm:pt modelId="{2FFD07DD-E624-48DD-B4FA-2C2C37D90E11}" type="pres">
      <dgm:prSet presAssocID="{33894486-FAC8-407C-962A-A0846C02CEBC}" presName="composite3" presStyleCnt="0"/>
      <dgm:spPr/>
    </dgm:pt>
    <dgm:pt modelId="{EABF4464-2896-4193-90BC-7D650B53A8A8}" type="pres">
      <dgm:prSet presAssocID="{33894486-FAC8-407C-962A-A0846C02CEBC}" presName="background3" presStyleLbl="node3" presStyleIdx="1" presStyleCnt="5"/>
      <dgm:spPr/>
    </dgm:pt>
    <dgm:pt modelId="{2559C54D-FFA8-4C68-9E7C-DE7DD83CC4EC}" type="pres">
      <dgm:prSet presAssocID="{33894486-FAC8-407C-962A-A0846C02CEBC}" presName="text3" presStyleLbl="fgAcc3" presStyleIdx="1" presStyleCnt="5">
        <dgm:presLayoutVars>
          <dgm:chPref val="3"/>
        </dgm:presLayoutVars>
      </dgm:prSet>
      <dgm:spPr/>
    </dgm:pt>
    <dgm:pt modelId="{FA3554E9-3DAF-4232-B7D1-B0F57D272D8D}" type="pres">
      <dgm:prSet presAssocID="{33894486-FAC8-407C-962A-A0846C02CEBC}" presName="hierChild4" presStyleCnt="0"/>
      <dgm:spPr/>
    </dgm:pt>
    <dgm:pt modelId="{FE889E9A-6646-4B57-8CEB-059B32601FD2}" type="pres">
      <dgm:prSet presAssocID="{CB9BC512-DFAE-45B5-9884-4FE876EB8A4C}" presName="Name17" presStyleLbl="parChTrans1D3" presStyleIdx="2" presStyleCnt="5"/>
      <dgm:spPr/>
    </dgm:pt>
    <dgm:pt modelId="{7B59488A-8A8F-4A8D-9DED-19005C9FB2AF}" type="pres">
      <dgm:prSet presAssocID="{67269DD1-22F7-4131-965C-365DBF42F5E7}" presName="hierRoot3" presStyleCnt="0"/>
      <dgm:spPr/>
    </dgm:pt>
    <dgm:pt modelId="{72004958-0573-45F4-BE85-2F98300B9DE7}" type="pres">
      <dgm:prSet presAssocID="{67269DD1-22F7-4131-965C-365DBF42F5E7}" presName="composite3" presStyleCnt="0"/>
      <dgm:spPr/>
    </dgm:pt>
    <dgm:pt modelId="{4A66EC62-F09E-4637-8115-F42412B1FC83}" type="pres">
      <dgm:prSet presAssocID="{67269DD1-22F7-4131-965C-365DBF42F5E7}" presName="background3" presStyleLbl="node3" presStyleIdx="2" presStyleCnt="5"/>
      <dgm:spPr/>
    </dgm:pt>
    <dgm:pt modelId="{62ED49FD-BE92-49DD-BEF9-D7BD8E237C8E}" type="pres">
      <dgm:prSet presAssocID="{67269DD1-22F7-4131-965C-365DBF42F5E7}" presName="text3" presStyleLbl="fgAcc3" presStyleIdx="2" presStyleCnt="5">
        <dgm:presLayoutVars>
          <dgm:chPref val="3"/>
        </dgm:presLayoutVars>
      </dgm:prSet>
      <dgm:spPr/>
    </dgm:pt>
    <dgm:pt modelId="{DECB0DD0-C314-47D5-85CD-3D4E174F08C6}" type="pres">
      <dgm:prSet presAssocID="{67269DD1-22F7-4131-965C-365DBF42F5E7}" presName="hierChild4" presStyleCnt="0"/>
      <dgm:spPr/>
    </dgm:pt>
    <dgm:pt modelId="{075DA6FF-58AA-4406-92F1-FF3F5F6B25BA}" type="pres">
      <dgm:prSet presAssocID="{EBE6AE33-4AEB-414D-B512-F26CEB80FB6D}" presName="Name10" presStyleLbl="parChTrans1D2" presStyleIdx="1" presStyleCnt="2"/>
      <dgm:spPr/>
    </dgm:pt>
    <dgm:pt modelId="{2696F677-A32A-4B5E-9889-F442D0EA5950}" type="pres">
      <dgm:prSet presAssocID="{59CDF9A2-3202-4620-871F-02AA7B6BAF61}" presName="hierRoot2" presStyleCnt="0"/>
      <dgm:spPr/>
    </dgm:pt>
    <dgm:pt modelId="{CC423FE9-4D3E-46FD-9EB8-37786C1D1AB9}" type="pres">
      <dgm:prSet presAssocID="{59CDF9A2-3202-4620-871F-02AA7B6BAF61}" presName="composite2" presStyleCnt="0"/>
      <dgm:spPr/>
    </dgm:pt>
    <dgm:pt modelId="{FB6400B9-0FD3-4EF8-A2B9-4DE13F7A7948}" type="pres">
      <dgm:prSet presAssocID="{59CDF9A2-3202-4620-871F-02AA7B6BAF61}" presName="background2" presStyleLbl="node2" presStyleIdx="1" presStyleCnt="2"/>
      <dgm:spPr/>
    </dgm:pt>
    <dgm:pt modelId="{6711AFB4-827D-4EFA-8A7D-25EC88278285}" type="pres">
      <dgm:prSet presAssocID="{59CDF9A2-3202-4620-871F-02AA7B6BAF61}" presName="text2" presStyleLbl="fgAcc2" presStyleIdx="1" presStyleCnt="2">
        <dgm:presLayoutVars>
          <dgm:chPref val="3"/>
        </dgm:presLayoutVars>
      </dgm:prSet>
      <dgm:spPr/>
    </dgm:pt>
    <dgm:pt modelId="{00166C14-FD99-49ED-AB88-9BF7F12B19CF}" type="pres">
      <dgm:prSet presAssocID="{59CDF9A2-3202-4620-871F-02AA7B6BAF61}" presName="hierChild3" presStyleCnt="0"/>
      <dgm:spPr/>
    </dgm:pt>
    <dgm:pt modelId="{6CA94A8F-73F6-42EE-92D7-9C838EDC89CA}" type="pres">
      <dgm:prSet presAssocID="{9C6687CF-B809-4632-83EF-582C7E6907A3}" presName="Name17" presStyleLbl="parChTrans1D3" presStyleIdx="3" presStyleCnt="5"/>
      <dgm:spPr/>
    </dgm:pt>
    <dgm:pt modelId="{783316BF-DC2D-44F8-A478-2E37F06C13F7}" type="pres">
      <dgm:prSet presAssocID="{F38D5E97-8997-4908-B8E7-D0D90B1EF6F4}" presName="hierRoot3" presStyleCnt="0"/>
      <dgm:spPr/>
    </dgm:pt>
    <dgm:pt modelId="{C1F120C6-E633-40AB-96F3-661C955C74B0}" type="pres">
      <dgm:prSet presAssocID="{F38D5E97-8997-4908-B8E7-D0D90B1EF6F4}" presName="composite3" presStyleCnt="0"/>
      <dgm:spPr/>
    </dgm:pt>
    <dgm:pt modelId="{87502464-D08B-464A-A1FA-6A4D3EF68426}" type="pres">
      <dgm:prSet presAssocID="{F38D5E97-8997-4908-B8E7-D0D90B1EF6F4}" presName="background3" presStyleLbl="node3" presStyleIdx="3" presStyleCnt="5"/>
      <dgm:spPr/>
    </dgm:pt>
    <dgm:pt modelId="{9FDDF7C6-06D1-47DF-955E-2CC746E4D185}" type="pres">
      <dgm:prSet presAssocID="{F38D5E97-8997-4908-B8E7-D0D90B1EF6F4}" presName="text3" presStyleLbl="fgAcc3" presStyleIdx="3" presStyleCnt="5">
        <dgm:presLayoutVars>
          <dgm:chPref val="3"/>
        </dgm:presLayoutVars>
      </dgm:prSet>
      <dgm:spPr/>
    </dgm:pt>
    <dgm:pt modelId="{C676B9CB-2F4F-433F-B948-04D45DF2D038}" type="pres">
      <dgm:prSet presAssocID="{F38D5E97-8997-4908-B8E7-D0D90B1EF6F4}" presName="hierChild4" presStyleCnt="0"/>
      <dgm:spPr/>
    </dgm:pt>
    <dgm:pt modelId="{D3DA8421-5BE7-4EA7-ABE9-B24E1AB2DD2B}" type="pres">
      <dgm:prSet presAssocID="{2DDE6B24-CAC1-4ED1-84B7-C6456BCD8B7C}" presName="Name17" presStyleLbl="parChTrans1D3" presStyleIdx="4" presStyleCnt="5"/>
      <dgm:spPr/>
    </dgm:pt>
    <dgm:pt modelId="{7BDBF04F-7A8F-4D2E-AD97-1C510741A4CF}" type="pres">
      <dgm:prSet presAssocID="{FDFA104B-8557-4252-8612-9C76332628B9}" presName="hierRoot3" presStyleCnt="0"/>
      <dgm:spPr/>
    </dgm:pt>
    <dgm:pt modelId="{5FDCAD85-DD23-41B5-A3B3-027E51AAA0D9}" type="pres">
      <dgm:prSet presAssocID="{FDFA104B-8557-4252-8612-9C76332628B9}" presName="composite3" presStyleCnt="0"/>
      <dgm:spPr/>
    </dgm:pt>
    <dgm:pt modelId="{0E4378B9-A6C7-4352-8C11-DD8C7C0EBB3A}" type="pres">
      <dgm:prSet presAssocID="{FDFA104B-8557-4252-8612-9C76332628B9}" presName="background3" presStyleLbl="node3" presStyleIdx="4" presStyleCnt="5"/>
      <dgm:spPr/>
    </dgm:pt>
    <dgm:pt modelId="{19466E7B-24F8-44B7-AB3E-05EE229FE56E}" type="pres">
      <dgm:prSet presAssocID="{FDFA104B-8557-4252-8612-9C76332628B9}" presName="text3" presStyleLbl="fgAcc3" presStyleIdx="4" presStyleCnt="5">
        <dgm:presLayoutVars>
          <dgm:chPref val="3"/>
        </dgm:presLayoutVars>
      </dgm:prSet>
      <dgm:spPr/>
    </dgm:pt>
    <dgm:pt modelId="{84817096-11C9-4209-8A0E-4C03DFE24BC2}" type="pres">
      <dgm:prSet presAssocID="{FDFA104B-8557-4252-8612-9C76332628B9}" presName="hierChild4" presStyleCnt="0"/>
      <dgm:spPr/>
    </dgm:pt>
  </dgm:ptLst>
  <dgm:cxnLst>
    <dgm:cxn modelId="{C385C007-0146-462C-ADD3-065DB3DEB6B5}" type="presOf" srcId="{77918236-F983-480A-BDD9-7875CE70959C}" destId="{56438AD9-7C98-48AF-98A7-030BDAFF9D0C}" srcOrd="0" destOrd="0" presId="urn:microsoft.com/office/officeart/2005/8/layout/hierarchy1"/>
    <dgm:cxn modelId="{98317A29-57EC-46B9-A54E-AF0FE9AA4FC2}" type="presOf" srcId="{9C6687CF-B809-4632-83EF-582C7E6907A3}" destId="{6CA94A8F-73F6-42EE-92D7-9C838EDC89CA}" srcOrd="0" destOrd="0" presId="urn:microsoft.com/office/officeart/2005/8/layout/hierarchy1"/>
    <dgm:cxn modelId="{AA67D42A-E54A-4B38-8C09-743E26DFE8A8}" type="presOf" srcId="{71A3443E-33C1-4F18-8E7D-4A59E6EE5FA4}" destId="{62D6933D-65C1-4E9C-BCBA-C523439CAB7C}" srcOrd="0" destOrd="0" presId="urn:microsoft.com/office/officeart/2005/8/layout/hierarchy1"/>
    <dgm:cxn modelId="{9528BB5B-36A6-41F1-97BE-064CE413EDA7}" srcId="{71A3443E-33C1-4F18-8E7D-4A59E6EE5FA4}" destId="{77918236-F983-480A-BDD9-7875CE70959C}" srcOrd="0" destOrd="0" parTransId="{1C7077D6-3FD1-44A1-8D70-1B666FADABC8}" sibTransId="{06B2E407-13E5-473E-B2D8-B12F406E7232}"/>
    <dgm:cxn modelId="{362C2D5D-0A26-49C5-9395-293E680CA500}" srcId="{59CDF9A2-3202-4620-871F-02AA7B6BAF61}" destId="{FDFA104B-8557-4252-8612-9C76332628B9}" srcOrd="1" destOrd="0" parTransId="{2DDE6B24-CAC1-4ED1-84B7-C6456BCD8B7C}" sibTransId="{D03C91A1-37A9-4DF5-A54F-3EB1C1611863}"/>
    <dgm:cxn modelId="{84E68265-7D5D-4FDB-827E-1891D58BB942}" srcId="{77918236-F983-480A-BDD9-7875CE70959C}" destId="{9C5A62CA-32E3-466E-9307-93C1F67FCA22}" srcOrd="0" destOrd="0" parTransId="{98C0D782-1FDB-4A94-A7B6-2D6E38ED33F0}" sibTransId="{A3738CF0-7BBC-402B-8E44-0869B7D17D22}"/>
    <dgm:cxn modelId="{B8A8886A-7CA5-4E87-8444-06D01CCD546F}" type="presOf" srcId="{2DDE6B24-CAC1-4ED1-84B7-C6456BCD8B7C}" destId="{D3DA8421-5BE7-4EA7-ABE9-B24E1AB2DD2B}" srcOrd="0" destOrd="0" presId="urn:microsoft.com/office/officeart/2005/8/layout/hierarchy1"/>
    <dgm:cxn modelId="{1C7EED6A-5C3F-4142-8D14-88427823C478}" type="presOf" srcId="{F38D5E97-8997-4908-B8E7-D0D90B1EF6F4}" destId="{9FDDF7C6-06D1-47DF-955E-2CC746E4D185}" srcOrd="0" destOrd="0" presId="urn:microsoft.com/office/officeart/2005/8/layout/hierarchy1"/>
    <dgm:cxn modelId="{DE33534B-24E9-4DC0-A6FB-3C8E4B780A3F}" type="presOf" srcId="{33894486-FAC8-407C-962A-A0846C02CEBC}" destId="{2559C54D-FFA8-4C68-9E7C-DE7DD83CC4EC}" srcOrd="0" destOrd="0" presId="urn:microsoft.com/office/officeart/2005/8/layout/hierarchy1"/>
    <dgm:cxn modelId="{85D2694D-6C35-45F4-8282-FB7BCDA3848C}" type="presOf" srcId="{CB9BC512-DFAE-45B5-9884-4FE876EB8A4C}" destId="{FE889E9A-6646-4B57-8CEB-059B32601FD2}" srcOrd="0" destOrd="0" presId="urn:microsoft.com/office/officeart/2005/8/layout/hierarchy1"/>
    <dgm:cxn modelId="{34CABD70-16B4-4778-A54A-6640EDD96D91}" srcId="{77918236-F983-480A-BDD9-7875CE70959C}" destId="{67269DD1-22F7-4131-965C-365DBF42F5E7}" srcOrd="2" destOrd="0" parTransId="{CB9BC512-DFAE-45B5-9884-4FE876EB8A4C}" sibTransId="{EDEFF3A1-BE98-4E9B-88FF-6F5AD3645794}"/>
    <dgm:cxn modelId="{A5D5AB91-EE0D-4E01-AB79-C6B3DFACB8AA}" type="presOf" srcId="{59CDF9A2-3202-4620-871F-02AA7B6BAF61}" destId="{6711AFB4-827D-4EFA-8A7D-25EC88278285}" srcOrd="0" destOrd="0" presId="urn:microsoft.com/office/officeart/2005/8/layout/hierarchy1"/>
    <dgm:cxn modelId="{3387AF96-C073-4800-BA9C-B1744285CEF4}" type="presOf" srcId="{9C5A62CA-32E3-466E-9307-93C1F67FCA22}" destId="{872611D2-E8D6-42CF-8B14-D8AA7F3AAEE0}" srcOrd="0" destOrd="0" presId="urn:microsoft.com/office/officeart/2005/8/layout/hierarchy1"/>
    <dgm:cxn modelId="{B1C8AF9A-92D0-400D-A7E7-D75B0E37F639}" type="presOf" srcId="{EBE6AE33-4AEB-414D-B512-F26CEB80FB6D}" destId="{075DA6FF-58AA-4406-92F1-FF3F5F6B25BA}" srcOrd="0" destOrd="0" presId="urn:microsoft.com/office/officeart/2005/8/layout/hierarchy1"/>
    <dgm:cxn modelId="{6AEA7CA2-7DA2-44C5-9E43-B6A33999A0E3}" srcId="{71A3443E-33C1-4F18-8E7D-4A59E6EE5FA4}" destId="{59CDF9A2-3202-4620-871F-02AA7B6BAF61}" srcOrd="1" destOrd="0" parTransId="{EBE6AE33-4AEB-414D-B512-F26CEB80FB6D}" sibTransId="{7ED33D59-2828-4C52-9755-9C0095D47623}"/>
    <dgm:cxn modelId="{7BB9C4A2-65B4-4645-9C58-44EF1E08C989}" srcId="{59CDF9A2-3202-4620-871F-02AA7B6BAF61}" destId="{F38D5E97-8997-4908-B8E7-D0D90B1EF6F4}" srcOrd="0" destOrd="0" parTransId="{9C6687CF-B809-4632-83EF-582C7E6907A3}" sibTransId="{6F5BE791-C3FF-4524-B6E0-17955203D6D6}"/>
    <dgm:cxn modelId="{237DA4B2-45F4-46A4-AC9A-951758749194}" type="presOf" srcId="{FDFA104B-8557-4252-8612-9C76332628B9}" destId="{19466E7B-24F8-44B7-AB3E-05EE229FE56E}" srcOrd="0" destOrd="0" presId="urn:microsoft.com/office/officeart/2005/8/layout/hierarchy1"/>
    <dgm:cxn modelId="{190AD3CA-5A01-4863-9F4A-FFF8C70DE7B9}" type="presOf" srcId="{1C7077D6-3FD1-44A1-8D70-1B666FADABC8}" destId="{D63E6983-D9E3-405C-A30A-EDCBDE2BED74}" srcOrd="0" destOrd="0" presId="urn:microsoft.com/office/officeart/2005/8/layout/hierarchy1"/>
    <dgm:cxn modelId="{C93B7BCB-0BF4-43DF-A2F5-C45A029E8E1B}" type="presOf" srcId="{67269DD1-22F7-4131-965C-365DBF42F5E7}" destId="{62ED49FD-BE92-49DD-BEF9-D7BD8E237C8E}" srcOrd="0" destOrd="0" presId="urn:microsoft.com/office/officeart/2005/8/layout/hierarchy1"/>
    <dgm:cxn modelId="{4DAA41D1-2D20-48B6-A110-ACE30FE8DA6D}" type="presOf" srcId="{1D993D1A-DAB5-4DCC-A025-E34E593CECDE}" destId="{0C3FE911-B5F1-44B0-B29B-971E84610EF9}" srcOrd="0" destOrd="0" presId="urn:microsoft.com/office/officeart/2005/8/layout/hierarchy1"/>
    <dgm:cxn modelId="{696300D3-6313-4F33-9D8B-566017FBFD09}" srcId="{C6592AAB-82CE-4BC3-BB9B-697E0C2FDED1}" destId="{71A3443E-33C1-4F18-8E7D-4A59E6EE5FA4}" srcOrd="0" destOrd="0" parTransId="{5B776045-AE95-4DD5-9BB1-7E370708A97C}" sibTransId="{7E2224D3-F7BB-449A-AEAD-807D47E5D22A}"/>
    <dgm:cxn modelId="{7CD990D5-DEB9-4F9D-8262-A403399C4BD8}" type="presOf" srcId="{98C0D782-1FDB-4A94-A7B6-2D6E38ED33F0}" destId="{5E2061FD-440C-43C4-9BA7-CAB725AA3426}" srcOrd="0" destOrd="0" presId="urn:microsoft.com/office/officeart/2005/8/layout/hierarchy1"/>
    <dgm:cxn modelId="{8C46AEE3-586C-4AA4-AB41-774AA6305190}" srcId="{77918236-F983-480A-BDD9-7875CE70959C}" destId="{33894486-FAC8-407C-962A-A0846C02CEBC}" srcOrd="1" destOrd="0" parTransId="{1D993D1A-DAB5-4DCC-A025-E34E593CECDE}" sibTransId="{032571DD-ABF7-4812-ABE9-A51A1348EE30}"/>
    <dgm:cxn modelId="{791F53EF-D0CB-4F1A-9B06-E0799B24A913}" type="presOf" srcId="{C6592AAB-82CE-4BC3-BB9B-697E0C2FDED1}" destId="{ACD0D3B5-E6EC-4951-BD92-1A1A1FF86D6C}" srcOrd="0" destOrd="0" presId="urn:microsoft.com/office/officeart/2005/8/layout/hierarchy1"/>
    <dgm:cxn modelId="{F64A6D46-FA73-441D-ADB0-A29127AFF5BE}" type="presParOf" srcId="{ACD0D3B5-E6EC-4951-BD92-1A1A1FF86D6C}" destId="{E9DF7D97-C00E-483E-BDE8-5CA4DF873F5D}" srcOrd="0" destOrd="0" presId="urn:microsoft.com/office/officeart/2005/8/layout/hierarchy1"/>
    <dgm:cxn modelId="{69733DED-5534-42B7-B935-FB01A6343563}" type="presParOf" srcId="{E9DF7D97-C00E-483E-BDE8-5CA4DF873F5D}" destId="{A799C98E-97C4-41CA-92D2-0A6B80C2C798}" srcOrd="0" destOrd="0" presId="urn:microsoft.com/office/officeart/2005/8/layout/hierarchy1"/>
    <dgm:cxn modelId="{48EAA038-3FC0-4F42-BF8E-1914170E5C57}" type="presParOf" srcId="{A799C98E-97C4-41CA-92D2-0A6B80C2C798}" destId="{CBBCEEC8-FE26-414E-AD34-DD5BB29899F2}" srcOrd="0" destOrd="0" presId="urn:microsoft.com/office/officeart/2005/8/layout/hierarchy1"/>
    <dgm:cxn modelId="{30599587-E9EA-4483-A061-CAD225E27EB4}" type="presParOf" srcId="{A799C98E-97C4-41CA-92D2-0A6B80C2C798}" destId="{62D6933D-65C1-4E9C-BCBA-C523439CAB7C}" srcOrd="1" destOrd="0" presId="urn:microsoft.com/office/officeart/2005/8/layout/hierarchy1"/>
    <dgm:cxn modelId="{0D6B5392-1559-4467-98B9-48E0D9C56FE3}" type="presParOf" srcId="{E9DF7D97-C00E-483E-BDE8-5CA4DF873F5D}" destId="{8CA56334-91DC-493E-9599-ADB6C1B0154F}" srcOrd="1" destOrd="0" presId="urn:microsoft.com/office/officeart/2005/8/layout/hierarchy1"/>
    <dgm:cxn modelId="{A65BA744-F5D5-496D-AD86-EAA4A0C284FF}" type="presParOf" srcId="{8CA56334-91DC-493E-9599-ADB6C1B0154F}" destId="{D63E6983-D9E3-405C-A30A-EDCBDE2BED74}" srcOrd="0" destOrd="0" presId="urn:microsoft.com/office/officeart/2005/8/layout/hierarchy1"/>
    <dgm:cxn modelId="{436CF925-A487-4666-96EA-9DBC3F81E088}" type="presParOf" srcId="{8CA56334-91DC-493E-9599-ADB6C1B0154F}" destId="{8B720BA4-9A38-43E4-86E3-3D13F653D747}" srcOrd="1" destOrd="0" presId="urn:microsoft.com/office/officeart/2005/8/layout/hierarchy1"/>
    <dgm:cxn modelId="{390928CB-5738-4458-935F-DEBA487785A4}" type="presParOf" srcId="{8B720BA4-9A38-43E4-86E3-3D13F653D747}" destId="{82AE3523-016F-4744-A80D-D68DE6950FE1}" srcOrd="0" destOrd="0" presId="urn:microsoft.com/office/officeart/2005/8/layout/hierarchy1"/>
    <dgm:cxn modelId="{AD2F4D7F-E10B-4269-BB44-A185753092A2}" type="presParOf" srcId="{82AE3523-016F-4744-A80D-D68DE6950FE1}" destId="{7A424948-A3AA-44C5-ACE0-2F011C529C0F}" srcOrd="0" destOrd="0" presId="urn:microsoft.com/office/officeart/2005/8/layout/hierarchy1"/>
    <dgm:cxn modelId="{49A10B40-997E-4F7F-A7C2-B5F2A2707383}" type="presParOf" srcId="{82AE3523-016F-4744-A80D-D68DE6950FE1}" destId="{56438AD9-7C98-48AF-98A7-030BDAFF9D0C}" srcOrd="1" destOrd="0" presId="urn:microsoft.com/office/officeart/2005/8/layout/hierarchy1"/>
    <dgm:cxn modelId="{D324F177-118D-4A66-91C0-322F6598CF50}" type="presParOf" srcId="{8B720BA4-9A38-43E4-86E3-3D13F653D747}" destId="{4FC1BDFA-A593-4B09-A042-6B5552D9F3BD}" srcOrd="1" destOrd="0" presId="urn:microsoft.com/office/officeart/2005/8/layout/hierarchy1"/>
    <dgm:cxn modelId="{46302A2E-CA5F-4481-89C6-6FEAF6278951}" type="presParOf" srcId="{4FC1BDFA-A593-4B09-A042-6B5552D9F3BD}" destId="{5E2061FD-440C-43C4-9BA7-CAB725AA3426}" srcOrd="0" destOrd="0" presId="urn:microsoft.com/office/officeart/2005/8/layout/hierarchy1"/>
    <dgm:cxn modelId="{1B55E75A-9D62-4B00-B114-F3560FEA589F}" type="presParOf" srcId="{4FC1BDFA-A593-4B09-A042-6B5552D9F3BD}" destId="{40ABBD37-F563-4663-9A4B-30F041CA5935}" srcOrd="1" destOrd="0" presId="urn:microsoft.com/office/officeart/2005/8/layout/hierarchy1"/>
    <dgm:cxn modelId="{6E047339-8B23-45D3-8C12-C4C0DE2D1294}" type="presParOf" srcId="{40ABBD37-F563-4663-9A4B-30F041CA5935}" destId="{1F005C2A-D792-4807-8AFD-A4C044DAE236}" srcOrd="0" destOrd="0" presId="urn:microsoft.com/office/officeart/2005/8/layout/hierarchy1"/>
    <dgm:cxn modelId="{7DE027A3-C27C-4B2E-ACD6-F85C2750A124}" type="presParOf" srcId="{1F005C2A-D792-4807-8AFD-A4C044DAE236}" destId="{E1782453-889D-4FCF-BC63-6FE050E8AB39}" srcOrd="0" destOrd="0" presId="urn:microsoft.com/office/officeart/2005/8/layout/hierarchy1"/>
    <dgm:cxn modelId="{214DB4E6-0158-4B78-A269-567FF104DB6A}" type="presParOf" srcId="{1F005C2A-D792-4807-8AFD-A4C044DAE236}" destId="{872611D2-E8D6-42CF-8B14-D8AA7F3AAEE0}" srcOrd="1" destOrd="0" presId="urn:microsoft.com/office/officeart/2005/8/layout/hierarchy1"/>
    <dgm:cxn modelId="{49EA456C-267F-460C-A89E-FBECAAE44ACD}" type="presParOf" srcId="{40ABBD37-F563-4663-9A4B-30F041CA5935}" destId="{6C464C68-0BB4-492D-A794-437C0C47527B}" srcOrd="1" destOrd="0" presId="urn:microsoft.com/office/officeart/2005/8/layout/hierarchy1"/>
    <dgm:cxn modelId="{A82C94B0-F671-4B7A-9F01-95C186BC9E93}" type="presParOf" srcId="{4FC1BDFA-A593-4B09-A042-6B5552D9F3BD}" destId="{0C3FE911-B5F1-44B0-B29B-971E84610EF9}" srcOrd="2" destOrd="0" presId="urn:microsoft.com/office/officeart/2005/8/layout/hierarchy1"/>
    <dgm:cxn modelId="{EF9AD190-4478-41D0-8E12-7FCC1BD88075}" type="presParOf" srcId="{4FC1BDFA-A593-4B09-A042-6B5552D9F3BD}" destId="{FF0BA002-FBFD-4B2D-B628-5AB424B306B6}" srcOrd="3" destOrd="0" presId="urn:microsoft.com/office/officeart/2005/8/layout/hierarchy1"/>
    <dgm:cxn modelId="{2DE2D57F-6ADF-475A-ACC2-3ACF287ED3E9}" type="presParOf" srcId="{FF0BA002-FBFD-4B2D-B628-5AB424B306B6}" destId="{2FFD07DD-E624-48DD-B4FA-2C2C37D90E11}" srcOrd="0" destOrd="0" presId="urn:microsoft.com/office/officeart/2005/8/layout/hierarchy1"/>
    <dgm:cxn modelId="{CD1F557A-B39E-47A3-8274-B94C40D35B29}" type="presParOf" srcId="{2FFD07DD-E624-48DD-B4FA-2C2C37D90E11}" destId="{EABF4464-2896-4193-90BC-7D650B53A8A8}" srcOrd="0" destOrd="0" presId="urn:microsoft.com/office/officeart/2005/8/layout/hierarchy1"/>
    <dgm:cxn modelId="{3671D7FB-CD83-45E8-8C79-210C2FD6E105}" type="presParOf" srcId="{2FFD07DD-E624-48DD-B4FA-2C2C37D90E11}" destId="{2559C54D-FFA8-4C68-9E7C-DE7DD83CC4EC}" srcOrd="1" destOrd="0" presId="urn:microsoft.com/office/officeart/2005/8/layout/hierarchy1"/>
    <dgm:cxn modelId="{6F3F12C7-2714-4FCE-A9E6-69E8233D5638}" type="presParOf" srcId="{FF0BA002-FBFD-4B2D-B628-5AB424B306B6}" destId="{FA3554E9-3DAF-4232-B7D1-B0F57D272D8D}" srcOrd="1" destOrd="0" presId="urn:microsoft.com/office/officeart/2005/8/layout/hierarchy1"/>
    <dgm:cxn modelId="{9353F076-AC6F-455D-9F90-CB79243E399C}" type="presParOf" srcId="{4FC1BDFA-A593-4B09-A042-6B5552D9F3BD}" destId="{FE889E9A-6646-4B57-8CEB-059B32601FD2}" srcOrd="4" destOrd="0" presId="urn:microsoft.com/office/officeart/2005/8/layout/hierarchy1"/>
    <dgm:cxn modelId="{BF2B6A75-DF2A-4EC0-B5A7-29012F6EE56C}" type="presParOf" srcId="{4FC1BDFA-A593-4B09-A042-6B5552D9F3BD}" destId="{7B59488A-8A8F-4A8D-9DED-19005C9FB2AF}" srcOrd="5" destOrd="0" presId="urn:microsoft.com/office/officeart/2005/8/layout/hierarchy1"/>
    <dgm:cxn modelId="{BF3088F7-7BEC-4336-8976-F54692961BAB}" type="presParOf" srcId="{7B59488A-8A8F-4A8D-9DED-19005C9FB2AF}" destId="{72004958-0573-45F4-BE85-2F98300B9DE7}" srcOrd="0" destOrd="0" presId="urn:microsoft.com/office/officeart/2005/8/layout/hierarchy1"/>
    <dgm:cxn modelId="{C599A583-232F-439E-88E2-8F32AE0E80E8}" type="presParOf" srcId="{72004958-0573-45F4-BE85-2F98300B9DE7}" destId="{4A66EC62-F09E-4637-8115-F42412B1FC83}" srcOrd="0" destOrd="0" presId="urn:microsoft.com/office/officeart/2005/8/layout/hierarchy1"/>
    <dgm:cxn modelId="{920425EC-DE1C-4596-A88C-5F93D46E9CD4}" type="presParOf" srcId="{72004958-0573-45F4-BE85-2F98300B9DE7}" destId="{62ED49FD-BE92-49DD-BEF9-D7BD8E237C8E}" srcOrd="1" destOrd="0" presId="urn:microsoft.com/office/officeart/2005/8/layout/hierarchy1"/>
    <dgm:cxn modelId="{D33D97B5-192E-484B-B48A-6149AEDD9C30}" type="presParOf" srcId="{7B59488A-8A8F-4A8D-9DED-19005C9FB2AF}" destId="{DECB0DD0-C314-47D5-85CD-3D4E174F08C6}" srcOrd="1" destOrd="0" presId="urn:microsoft.com/office/officeart/2005/8/layout/hierarchy1"/>
    <dgm:cxn modelId="{A44C228A-E668-4009-8C6C-2E9A5B5C17AB}" type="presParOf" srcId="{8CA56334-91DC-493E-9599-ADB6C1B0154F}" destId="{075DA6FF-58AA-4406-92F1-FF3F5F6B25BA}" srcOrd="2" destOrd="0" presId="urn:microsoft.com/office/officeart/2005/8/layout/hierarchy1"/>
    <dgm:cxn modelId="{0D8C38EA-0416-4ACA-A0F9-1632E1265831}" type="presParOf" srcId="{8CA56334-91DC-493E-9599-ADB6C1B0154F}" destId="{2696F677-A32A-4B5E-9889-F442D0EA5950}" srcOrd="3" destOrd="0" presId="urn:microsoft.com/office/officeart/2005/8/layout/hierarchy1"/>
    <dgm:cxn modelId="{52D1737B-7DEF-4879-A9F6-BE864B80D7DF}" type="presParOf" srcId="{2696F677-A32A-4B5E-9889-F442D0EA5950}" destId="{CC423FE9-4D3E-46FD-9EB8-37786C1D1AB9}" srcOrd="0" destOrd="0" presId="urn:microsoft.com/office/officeart/2005/8/layout/hierarchy1"/>
    <dgm:cxn modelId="{0BA8BA42-4F06-4654-A7FB-89FD9430CA48}" type="presParOf" srcId="{CC423FE9-4D3E-46FD-9EB8-37786C1D1AB9}" destId="{FB6400B9-0FD3-4EF8-A2B9-4DE13F7A7948}" srcOrd="0" destOrd="0" presId="urn:microsoft.com/office/officeart/2005/8/layout/hierarchy1"/>
    <dgm:cxn modelId="{9DE2BC53-6F6A-4763-81EE-E4804F76AFE8}" type="presParOf" srcId="{CC423FE9-4D3E-46FD-9EB8-37786C1D1AB9}" destId="{6711AFB4-827D-4EFA-8A7D-25EC88278285}" srcOrd="1" destOrd="0" presId="urn:microsoft.com/office/officeart/2005/8/layout/hierarchy1"/>
    <dgm:cxn modelId="{D3919849-4B83-4CEC-9601-F10031BAA29E}" type="presParOf" srcId="{2696F677-A32A-4B5E-9889-F442D0EA5950}" destId="{00166C14-FD99-49ED-AB88-9BF7F12B19CF}" srcOrd="1" destOrd="0" presId="urn:microsoft.com/office/officeart/2005/8/layout/hierarchy1"/>
    <dgm:cxn modelId="{B4236162-5889-491D-A649-952E760A62FD}" type="presParOf" srcId="{00166C14-FD99-49ED-AB88-9BF7F12B19CF}" destId="{6CA94A8F-73F6-42EE-92D7-9C838EDC89CA}" srcOrd="0" destOrd="0" presId="urn:microsoft.com/office/officeart/2005/8/layout/hierarchy1"/>
    <dgm:cxn modelId="{73870B31-B797-4196-94D3-EEC4226BFA77}" type="presParOf" srcId="{00166C14-FD99-49ED-AB88-9BF7F12B19CF}" destId="{783316BF-DC2D-44F8-A478-2E37F06C13F7}" srcOrd="1" destOrd="0" presId="urn:microsoft.com/office/officeart/2005/8/layout/hierarchy1"/>
    <dgm:cxn modelId="{B80E2C5D-A533-4BB1-A810-F442BE940FBB}" type="presParOf" srcId="{783316BF-DC2D-44F8-A478-2E37F06C13F7}" destId="{C1F120C6-E633-40AB-96F3-661C955C74B0}" srcOrd="0" destOrd="0" presId="urn:microsoft.com/office/officeart/2005/8/layout/hierarchy1"/>
    <dgm:cxn modelId="{DB6394CF-CE71-4BD6-A09E-4FF36E125AD2}" type="presParOf" srcId="{C1F120C6-E633-40AB-96F3-661C955C74B0}" destId="{87502464-D08B-464A-A1FA-6A4D3EF68426}" srcOrd="0" destOrd="0" presId="urn:microsoft.com/office/officeart/2005/8/layout/hierarchy1"/>
    <dgm:cxn modelId="{98E28377-0614-4A12-B224-02FCB0A38DCC}" type="presParOf" srcId="{C1F120C6-E633-40AB-96F3-661C955C74B0}" destId="{9FDDF7C6-06D1-47DF-955E-2CC746E4D185}" srcOrd="1" destOrd="0" presId="urn:microsoft.com/office/officeart/2005/8/layout/hierarchy1"/>
    <dgm:cxn modelId="{823567E7-C79D-461B-9BF6-F2F89F83DC22}" type="presParOf" srcId="{783316BF-DC2D-44F8-A478-2E37F06C13F7}" destId="{C676B9CB-2F4F-433F-B948-04D45DF2D038}" srcOrd="1" destOrd="0" presId="urn:microsoft.com/office/officeart/2005/8/layout/hierarchy1"/>
    <dgm:cxn modelId="{31D9A3AC-2939-49EF-BF84-DCB94A86AF2A}" type="presParOf" srcId="{00166C14-FD99-49ED-AB88-9BF7F12B19CF}" destId="{D3DA8421-5BE7-4EA7-ABE9-B24E1AB2DD2B}" srcOrd="2" destOrd="0" presId="urn:microsoft.com/office/officeart/2005/8/layout/hierarchy1"/>
    <dgm:cxn modelId="{D403FD5C-4CD6-43F2-A5D5-81E822404197}" type="presParOf" srcId="{00166C14-FD99-49ED-AB88-9BF7F12B19CF}" destId="{7BDBF04F-7A8F-4D2E-AD97-1C510741A4CF}" srcOrd="3" destOrd="0" presId="urn:microsoft.com/office/officeart/2005/8/layout/hierarchy1"/>
    <dgm:cxn modelId="{F5C08EF1-6A3C-4CD9-9292-ECD36A49FF5D}" type="presParOf" srcId="{7BDBF04F-7A8F-4D2E-AD97-1C510741A4CF}" destId="{5FDCAD85-DD23-41B5-A3B3-027E51AAA0D9}" srcOrd="0" destOrd="0" presId="urn:microsoft.com/office/officeart/2005/8/layout/hierarchy1"/>
    <dgm:cxn modelId="{FF26097A-AFFA-432F-A42A-AB423CB4C2EF}" type="presParOf" srcId="{5FDCAD85-DD23-41B5-A3B3-027E51AAA0D9}" destId="{0E4378B9-A6C7-4352-8C11-DD8C7C0EBB3A}" srcOrd="0" destOrd="0" presId="urn:microsoft.com/office/officeart/2005/8/layout/hierarchy1"/>
    <dgm:cxn modelId="{1DECD01E-8ECF-40AF-8EEC-D0F2EA5E2E31}" type="presParOf" srcId="{5FDCAD85-DD23-41B5-A3B3-027E51AAA0D9}" destId="{19466E7B-24F8-44B7-AB3E-05EE229FE56E}" srcOrd="1" destOrd="0" presId="urn:microsoft.com/office/officeart/2005/8/layout/hierarchy1"/>
    <dgm:cxn modelId="{AE15A3E0-FA4F-403C-897E-0F1C0FBC72BA}" type="presParOf" srcId="{7BDBF04F-7A8F-4D2E-AD97-1C510741A4CF}" destId="{84817096-11C9-4209-8A0E-4C03DFE24BC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A8421-5BE7-4EA7-ABE9-B24E1AB2DD2B}">
      <dsp:nvSpPr>
        <dsp:cNvPr id="0" name=""/>
        <dsp:cNvSpPr/>
      </dsp:nvSpPr>
      <dsp:spPr>
        <a:xfrm>
          <a:off x="9037298" y="2642662"/>
          <a:ext cx="1034444" cy="492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5489"/>
              </a:lnTo>
              <a:lnTo>
                <a:pt x="1034444" y="335489"/>
              </a:lnTo>
              <a:lnTo>
                <a:pt x="1034444" y="49230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A94A8F-73F6-42EE-92D7-9C838EDC89CA}">
      <dsp:nvSpPr>
        <dsp:cNvPr id="0" name=""/>
        <dsp:cNvSpPr/>
      </dsp:nvSpPr>
      <dsp:spPr>
        <a:xfrm>
          <a:off x="8002854" y="2642662"/>
          <a:ext cx="1034444" cy="492301"/>
        </a:xfrm>
        <a:custGeom>
          <a:avLst/>
          <a:gdLst/>
          <a:ahLst/>
          <a:cxnLst/>
          <a:rect l="0" t="0" r="0" b="0"/>
          <a:pathLst>
            <a:path>
              <a:moveTo>
                <a:pt x="1034444" y="0"/>
              </a:moveTo>
              <a:lnTo>
                <a:pt x="1034444" y="335489"/>
              </a:lnTo>
              <a:lnTo>
                <a:pt x="0" y="335489"/>
              </a:lnTo>
              <a:lnTo>
                <a:pt x="0" y="49230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5DA6FF-58AA-4406-92F1-FF3F5F6B25BA}">
      <dsp:nvSpPr>
        <dsp:cNvPr id="0" name=""/>
        <dsp:cNvSpPr/>
      </dsp:nvSpPr>
      <dsp:spPr>
        <a:xfrm>
          <a:off x="6451187" y="1075479"/>
          <a:ext cx="2586111" cy="492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5489"/>
              </a:lnTo>
              <a:lnTo>
                <a:pt x="2586111" y="335489"/>
              </a:lnTo>
              <a:lnTo>
                <a:pt x="2586111" y="492301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89E9A-6646-4B57-8CEB-059B32601FD2}">
      <dsp:nvSpPr>
        <dsp:cNvPr id="0" name=""/>
        <dsp:cNvSpPr/>
      </dsp:nvSpPr>
      <dsp:spPr>
        <a:xfrm>
          <a:off x="3865075" y="2642662"/>
          <a:ext cx="2068889" cy="492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5489"/>
              </a:lnTo>
              <a:lnTo>
                <a:pt x="2068889" y="335489"/>
              </a:lnTo>
              <a:lnTo>
                <a:pt x="2068889" y="49230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3FE911-B5F1-44B0-B29B-971E84610EF9}">
      <dsp:nvSpPr>
        <dsp:cNvPr id="0" name=""/>
        <dsp:cNvSpPr/>
      </dsp:nvSpPr>
      <dsp:spPr>
        <a:xfrm>
          <a:off x="3819355" y="2642662"/>
          <a:ext cx="91440" cy="4923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9230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2061FD-440C-43C4-9BA7-CAB725AA3426}">
      <dsp:nvSpPr>
        <dsp:cNvPr id="0" name=""/>
        <dsp:cNvSpPr/>
      </dsp:nvSpPr>
      <dsp:spPr>
        <a:xfrm>
          <a:off x="1796186" y="2642662"/>
          <a:ext cx="2068889" cy="492301"/>
        </a:xfrm>
        <a:custGeom>
          <a:avLst/>
          <a:gdLst/>
          <a:ahLst/>
          <a:cxnLst/>
          <a:rect l="0" t="0" r="0" b="0"/>
          <a:pathLst>
            <a:path>
              <a:moveTo>
                <a:pt x="2068889" y="0"/>
              </a:moveTo>
              <a:lnTo>
                <a:pt x="2068889" y="335489"/>
              </a:lnTo>
              <a:lnTo>
                <a:pt x="0" y="335489"/>
              </a:lnTo>
              <a:lnTo>
                <a:pt x="0" y="49230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3E6983-D9E3-405C-A30A-EDCBDE2BED74}">
      <dsp:nvSpPr>
        <dsp:cNvPr id="0" name=""/>
        <dsp:cNvSpPr/>
      </dsp:nvSpPr>
      <dsp:spPr>
        <a:xfrm>
          <a:off x="3865075" y="1075479"/>
          <a:ext cx="2586111" cy="492301"/>
        </a:xfrm>
        <a:custGeom>
          <a:avLst/>
          <a:gdLst/>
          <a:ahLst/>
          <a:cxnLst/>
          <a:rect l="0" t="0" r="0" b="0"/>
          <a:pathLst>
            <a:path>
              <a:moveTo>
                <a:pt x="2586111" y="0"/>
              </a:moveTo>
              <a:lnTo>
                <a:pt x="2586111" y="335489"/>
              </a:lnTo>
              <a:lnTo>
                <a:pt x="0" y="335489"/>
              </a:lnTo>
              <a:lnTo>
                <a:pt x="0" y="492301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BCEEC8-FE26-414E-AD34-DD5BB29899F2}">
      <dsp:nvSpPr>
        <dsp:cNvPr id="0" name=""/>
        <dsp:cNvSpPr/>
      </dsp:nvSpPr>
      <dsp:spPr>
        <a:xfrm>
          <a:off x="5604823" y="597"/>
          <a:ext cx="1692727" cy="10748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D6933D-65C1-4E9C-BCBA-C523439CAB7C}">
      <dsp:nvSpPr>
        <dsp:cNvPr id="0" name=""/>
        <dsp:cNvSpPr/>
      </dsp:nvSpPr>
      <dsp:spPr>
        <a:xfrm>
          <a:off x="5792904" y="179273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ข้อมูลบุคลากร</a:t>
          </a:r>
          <a:endParaRPr lang="en-US" sz="2000" kern="1200"/>
        </a:p>
      </dsp:txBody>
      <dsp:txXfrm>
        <a:off x="5824386" y="210755"/>
        <a:ext cx="1629763" cy="1011917"/>
      </dsp:txXfrm>
    </dsp:sp>
    <dsp:sp modelId="{7A424948-A3AA-44C5-ACE0-2F011C529C0F}">
      <dsp:nvSpPr>
        <dsp:cNvPr id="0" name=""/>
        <dsp:cNvSpPr/>
      </dsp:nvSpPr>
      <dsp:spPr>
        <a:xfrm>
          <a:off x="3018712" y="1567780"/>
          <a:ext cx="1692727" cy="10748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38AD9-7C98-48AF-98A7-030BDAFF9D0C}">
      <dsp:nvSpPr>
        <dsp:cNvPr id="0" name=""/>
        <dsp:cNvSpPr/>
      </dsp:nvSpPr>
      <dsp:spPr>
        <a:xfrm>
          <a:off x="3206792" y="1746457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ข้อมูล อบจ. แจ้ง รอบ 1 (22 แห่ง)</a:t>
          </a:r>
          <a:endParaRPr lang="en-US" sz="2000" kern="1200"/>
        </a:p>
      </dsp:txBody>
      <dsp:txXfrm>
        <a:off x="3238274" y="1777939"/>
        <a:ext cx="1629763" cy="1011917"/>
      </dsp:txXfrm>
    </dsp:sp>
    <dsp:sp modelId="{E1782453-889D-4FCF-BC63-6FE050E8AB39}">
      <dsp:nvSpPr>
        <dsp:cNvPr id="0" name=""/>
        <dsp:cNvSpPr/>
      </dsp:nvSpPr>
      <dsp:spPr>
        <a:xfrm>
          <a:off x="949822" y="3134964"/>
          <a:ext cx="1692727" cy="107488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2611D2-E8D6-42CF-8B14-D8AA7F3AAEE0}">
      <dsp:nvSpPr>
        <dsp:cNvPr id="0" name=""/>
        <dsp:cNvSpPr/>
      </dsp:nvSpPr>
      <dsp:spPr>
        <a:xfrm>
          <a:off x="1137903" y="3313640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ผู้ประสงค์ถ่ายโอนใน 22 แห่ง</a:t>
          </a:r>
          <a:endParaRPr lang="en-US" sz="2000" kern="1200"/>
        </a:p>
      </dsp:txBody>
      <dsp:txXfrm>
        <a:off x="1169385" y="3345122"/>
        <a:ext cx="1629763" cy="1011917"/>
      </dsp:txXfrm>
    </dsp:sp>
    <dsp:sp modelId="{EABF4464-2896-4193-90BC-7D650B53A8A8}">
      <dsp:nvSpPr>
        <dsp:cNvPr id="0" name=""/>
        <dsp:cNvSpPr/>
      </dsp:nvSpPr>
      <dsp:spPr>
        <a:xfrm>
          <a:off x="3018712" y="3134964"/>
          <a:ext cx="1692727" cy="107488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59C54D-FFA8-4C68-9E7C-DE7DD83CC4EC}">
      <dsp:nvSpPr>
        <dsp:cNvPr id="0" name=""/>
        <dsp:cNvSpPr/>
      </dsp:nvSpPr>
      <dsp:spPr>
        <a:xfrm>
          <a:off x="3206792" y="3313640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ผู้ประสงค์ถ่ายโอนเพิ่ม (118 แห่ง)</a:t>
          </a:r>
          <a:endParaRPr lang="en-US" sz="2000" kern="1200"/>
        </a:p>
      </dsp:txBody>
      <dsp:txXfrm>
        <a:off x="3238274" y="3345122"/>
        <a:ext cx="1629763" cy="1011917"/>
      </dsp:txXfrm>
    </dsp:sp>
    <dsp:sp modelId="{4A66EC62-F09E-4637-8115-F42412B1FC83}">
      <dsp:nvSpPr>
        <dsp:cNvPr id="0" name=""/>
        <dsp:cNvSpPr/>
      </dsp:nvSpPr>
      <dsp:spPr>
        <a:xfrm>
          <a:off x="5087601" y="3134964"/>
          <a:ext cx="1692727" cy="107488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ED49FD-BE92-49DD-BEF9-D7BD8E237C8E}">
      <dsp:nvSpPr>
        <dsp:cNvPr id="0" name=""/>
        <dsp:cNvSpPr/>
      </dsp:nvSpPr>
      <dsp:spPr>
        <a:xfrm>
          <a:off x="5275682" y="3313640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 dirty="0"/>
            <a:t>ผู้ไม่ประสงค์ถ่ายโอน</a:t>
          </a:r>
          <a:endParaRPr lang="en-US" sz="2000" kern="1200" dirty="0"/>
        </a:p>
      </dsp:txBody>
      <dsp:txXfrm>
        <a:off x="5307164" y="3345122"/>
        <a:ext cx="1629763" cy="1011917"/>
      </dsp:txXfrm>
    </dsp:sp>
    <dsp:sp modelId="{FB6400B9-0FD3-4EF8-A2B9-4DE13F7A7948}">
      <dsp:nvSpPr>
        <dsp:cNvPr id="0" name=""/>
        <dsp:cNvSpPr/>
      </dsp:nvSpPr>
      <dsp:spPr>
        <a:xfrm>
          <a:off x="8190935" y="1567780"/>
          <a:ext cx="1692727" cy="10748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11AFB4-827D-4EFA-8A7D-25EC88278285}">
      <dsp:nvSpPr>
        <dsp:cNvPr id="0" name=""/>
        <dsp:cNvSpPr/>
      </dsp:nvSpPr>
      <dsp:spPr>
        <a:xfrm>
          <a:off x="8379015" y="1746457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ข้อมูล อบจ. แจ้ง รอบ 2 (92 แห่ง)</a:t>
          </a:r>
          <a:endParaRPr lang="en-US" sz="2000" kern="1200"/>
        </a:p>
      </dsp:txBody>
      <dsp:txXfrm>
        <a:off x="8410497" y="1777939"/>
        <a:ext cx="1629763" cy="1011917"/>
      </dsp:txXfrm>
    </dsp:sp>
    <dsp:sp modelId="{87502464-D08B-464A-A1FA-6A4D3EF68426}">
      <dsp:nvSpPr>
        <dsp:cNvPr id="0" name=""/>
        <dsp:cNvSpPr/>
      </dsp:nvSpPr>
      <dsp:spPr>
        <a:xfrm>
          <a:off x="7156490" y="3134964"/>
          <a:ext cx="1692727" cy="107488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DF7C6-06D1-47DF-955E-2CC746E4D185}">
      <dsp:nvSpPr>
        <dsp:cNvPr id="0" name=""/>
        <dsp:cNvSpPr/>
      </dsp:nvSpPr>
      <dsp:spPr>
        <a:xfrm>
          <a:off x="7344571" y="3313640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ผู้ประสงค์ถ่ายโอน</a:t>
          </a:r>
          <a:endParaRPr lang="en-US" sz="2000" kern="1200"/>
        </a:p>
      </dsp:txBody>
      <dsp:txXfrm>
        <a:off x="7376053" y="3345122"/>
        <a:ext cx="1629763" cy="1011917"/>
      </dsp:txXfrm>
    </dsp:sp>
    <dsp:sp modelId="{0E4378B9-A6C7-4352-8C11-DD8C7C0EBB3A}">
      <dsp:nvSpPr>
        <dsp:cNvPr id="0" name=""/>
        <dsp:cNvSpPr/>
      </dsp:nvSpPr>
      <dsp:spPr>
        <a:xfrm>
          <a:off x="9225379" y="3134964"/>
          <a:ext cx="1692727" cy="107488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466E7B-24F8-44B7-AB3E-05EE229FE56E}">
      <dsp:nvSpPr>
        <dsp:cNvPr id="0" name=""/>
        <dsp:cNvSpPr/>
      </dsp:nvSpPr>
      <dsp:spPr>
        <a:xfrm>
          <a:off x="9413460" y="3313640"/>
          <a:ext cx="1692727" cy="10748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ผู้ไม่ประสงค์ถ่ายโอน</a:t>
          </a:r>
          <a:endParaRPr lang="en-US" sz="2000" kern="1200"/>
        </a:p>
      </dsp:txBody>
      <dsp:txXfrm>
        <a:off x="9444942" y="3345122"/>
        <a:ext cx="1629763" cy="1011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>
            <a:extLst>
              <a:ext uri="{FF2B5EF4-FFF2-40B4-BE49-F238E27FC236}">
                <a16:creationId xmlns:a16="http://schemas.microsoft.com/office/drawing/2014/main" id="{0DF367F1-090A-4D4D-A18F-05C8E8525E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h-TH" sz="1200"/>
            </a:lvl1pPr>
          </a:lstStyle>
          <a:p>
            <a:pPr rtl="0"/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842DF17-065D-4A16-ADE5-39320C362C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h-TH" sz="1200"/>
            </a:lvl1pPr>
          </a:lstStyle>
          <a:p>
            <a:pPr rtl="0"/>
            <a:fld id="{AB8E4604-7042-4A1D-B158-C462BDED496E}" type="datetime1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07/02/66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C1A7479B-A70F-42F7-BC3A-3EDEAE38AE4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h-TH" sz="1200"/>
            </a:lvl1pPr>
          </a:lstStyle>
          <a:p>
            <a:pPr rtl="0"/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0D7094FE-2938-4C83-8403-6BC4CA4B80C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h-TH" sz="1200"/>
            </a:lvl1pPr>
          </a:lstStyle>
          <a:p>
            <a:pPr rtl="0"/>
            <a:fld id="{07747BDD-B685-48A6-9D2A-328F911D2CB6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‹#›</a:t>
            </a:fld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114491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สี่เหลี่ยมผืนผ้า 2">
            <a:extLst>
              <a:ext uri="{FF2B5EF4-FFF2-40B4-BE49-F238E27FC236}">
                <a16:creationId xmlns:a16="http://schemas.microsoft.com/office/drawing/2014/main" id="{D9F622F8-1824-4338-8C3C-5529D3BDEF4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>
              <a:defRPr lang="th-TH" sz="120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>
              <a:defRPr lang="th-TH"/>
            </a:pPr>
            <a:endParaRPr lang="th-TH" dirty="0"/>
          </a:p>
        </p:txBody>
      </p:sp>
      <p:sp>
        <p:nvSpPr>
          <p:cNvPr id="30723" name="สี่เหลี่ยมผืนผ้า 3">
            <a:extLst>
              <a:ext uri="{FF2B5EF4-FFF2-40B4-BE49-F238E27FC236}">
                <a16:creationId xmlns:a16="http://schemas.microsoft.com/office/drawing/2014/main" id="{618DDD53-BB38-4118-BC75-9CE27D49C5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algn="r">
              <a:defRPr lang="th-TH" sz="120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>
              <a:defRPr lang="th-TH"/>
            </a:pPr>
            <a:endParaRPr lang="th-TH" dirty="0"/>
          </a:p>
        </p:txBody>
      </p:sp>
      <p:sp>
        <p:nvSpPr>
          <p:cNvPr id="14340" name="สี่เหลี่ยมผืนผ้า 4">
            <a:extLst>
              <a:ext uri="{FF2B5EF4-FFF2-40B4-BE49-F238E27FC236}">
                <a16:creationId xmlns:a16="http://schemas.microsoft.com/office/drawing/2014/main" id="{6C03B6F7-B1AE-4118-ABA2-FFEC9B8F0E9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สี่เหลี่ยมผืนผ้า 5">
            <a:extLst>
              <a:ext uri="{FF2B5EF4-FFF2-40B4-BE49-F238E27FC236}">
                <a16:creationId xmlns:a16="http://schemas.microsoft.com/office/drawing/2014/main" id="{646F5356-BDE8-43C1-9587-85323D02B19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th-TH"/>
            </a:defPPr>
          </a:lstStyle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</p:txBody>
      </p:sp>
      <p:sp>
        <p:nvSpPr>
          <p:cNvPr id="30726" name="สี่เหลี่ยมผืนผ้า 6">
            <a:extLst>
              <a:ext uri="{FF2B5EF4-FFF2-40B4-BE49-F238E27FC236}">
                <a16:creationId xmlns:a16="http://schemas.microsoft.com/office/drawing/2014/main" id="{89912C35-11A9-4DA7-8476-F1823F658CA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lvl1pPr>
              <a:defRPr lang="th-TH" sz="120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>
              <a:defRPr lang="th-TH"/>
            </a:pPr>
            <a:endParaRPr lang="th-TH" dirty="0"/>
          </a:p>
        </p:txBody>
      </p:sp>
      <p:sp>
        <p:nvSpPr>
          <p:cNvPr id="30727" name="สี่เหลี่ยมผืนผ้า 7">
            <a:extLst>
              <a:ext uri="{FF2B5EF4-FFF2-40B4-BE49-F238E27FC236}">
                <a16:creationId xmlns:a16="http://schemas.microsoft.com/office/drawing/2014/main" id="{7180ED79-CEC3-4FB9-B511-8597B20A0C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lvl1pPr algn="r">
              <a:defRPr lang="th-TH"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6DEB7EE2-04A2-4FB2-9625-C9C73AC4D32F}" type="slidenum">
              <a:rPr lang="th-TH" altLang="en-US" smtClean="0"/>
              <a:pPr/>
              <a:t>‹#›</a:t>
            </a:fld>
            <a:endParaRPr lang="th-TH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lang="th-TH"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th-TH"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th-TH"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th-TH"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th-TH"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5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th-TH"/>
            </a:defPPr>
          </a:lstStyle>
          <a:p>
            <a:pPr rtl="0"/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th-TH"/>
            </a:defPPr>
          </a:lstStyle>
          <a:p>
            <a:pPr rtl="0"/>
            <a:fld id="{6DEB7EE2-04A2-4FB2-9625-C9C73AC4D32F}" type="slidenum">
              <a:rPr lang="th-TH" altLang="en-US" smtClean="0"/>
              <a:pPr rtl="0"/>
              <a:t>1</a:t>
            </a:fld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1383417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th-TH"/>
            </a:defPPr>
          </a:lstStyle>
          <a:p>
            <a:pPr rtl="0"/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th-TH"/>
            </a:defPPr>
          </a:lstStyle>
          <a:p>
            <a:pPr rtl="0"/>
            <a:fld id="{6DEB7EE2-04A2-4FB2-9625-C9C73AC4D32F}" type="slidenum">
              <a:rPr lang="th-TH" altLang="en-US" smtClean="0"/>
              <a:pPr rtl="0"/>
              <a:t>6</a:t>
            </a:fld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4095288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th-TH"/>
            </a:defPPr>
          </a:lstStyle>
          <a:p>
            <a:pPr rtl="0"/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th-TH"/>
            </a:defPPr>
          </a:lstStyle>
          <a:p>
            <a:pPr rtl="0"/>
            <a:fld id="{6DEB7EE2-04A2-4FB2-9625-C9C73AC4D32F}" type="slidenum">
              <a:rPr lang="th-TH" altLang="en-US" smtClean="0"/>
              <a:pPr rtl="0"/>
              <a:t>8</a:t>
            </a:fld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3398024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ตำแหน่ง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FE7964CB-E75A-4A03-88D3-6A48EF650A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42012" y="2766219"/>
            <a:ext cx="6220101" cy="1325563"/>
          </a:xfrm>
          <a:prstGeom prst="rect">
            <a:avLst/>
          </a:prstGeom>
        </p:spPr>
        <p:txBody>
          <a:bodyPr rtlCol="0"/>
          <a:lstStyle>
            <a:lvl1pPr>
              <a:defRPr lang="th-TH" b="1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pic>
        <p:nvPicPr>
          <p:cNvPr id="6" name="ตัวแทนรูปภาพ 9" descr="ลวดลายเรขาคณิตสีสันสดใส ">
            <a:extLst>
              <a:ext uri="{FF2B5EF4-FFF2-40B4-BE49-F238E27FC236}">
                <a16:creationId xmlns:a16="http://schemas.microsoft.com/office/drawing/2014/main" id="{47BA4775-9232-44C1-8851-04B6753110F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4" r="24"/>
          <a:stretch/>
        </p:blipFill>
        <p:spPr>
          <a:xfrm>
            <a:off x="-9236" y="0"/>
            <a:ext cx="47492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792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0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เนื้อหารูปแบบด้านขว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EF87E8F-5716-4A71-B64F-EC5A742B45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5961"/>
            <a:ext cx="6477000" cy="1189038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spcBef>
                <a:spcPts val="1000"/>
              </a:spcBef>
              <a:defRPr lang="th-TH" sz="4000" b="1">
                <a:solidFill>
                  <a:schemeClr val="bg2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2" name="ตัวแทนข้อความ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1905000"/>
            <a:ext cx="6477000" cy="327660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>
              <a:lnSpc>
                <a:spcPct val="100000"/>
              </a:lnSpc>
              <a:spcBef>
                <a:spcPts val="1000"/>
              </a:spcBef>
              <a:defRPr lang="th-TH" sz="180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6" name="ตัวแทนรูปภาพ 15" descr="ลวดลายเรขาคณิตสีสันสดใส ">
            <a:extLst>
              <a:ext uri="{FF2B5EF4-FFF2-40B4-BE49-F238E27FC236}">
                <a16:creationId xmlns:a16="http://schemas.microsoft.com/office/drawing/2014/main" id="{D7C393D9-3916-4D61-9B6A-E1B16C079A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" r="3"/>
          <a:stretch/>
        </p:blipFill>
        <p:spPr>
          <a:xfrm>
            <a:off x="7427913" y="0"/>
            <a:ext cx="47640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 xmlns:p15="http://schemas.microsoft.com/office/powerpoint/2012/main">
      <p:transition spd="med">
        <p:fade/>
      </p:transition>
    </mc:Fallback>
  </mc:AlternateContent>
  <p:hf sldNum="0"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ภาพรวม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ตัวแทนรูปภาพ 9" descr="ลวดลายเรขาคณิตสีสันสดใส ">
            <a:extLst>
              <a:ext uri="{FF2B5EF4-FFF2-40B4-BE49-F238E27FC236}">
                <a16:creationId xmlns:a16="http://schemas.microsoft.com/office/drawing/2014/main" id="{69F80BBC-9ED9-4167-818A-EB3FAEE372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3D9303A2-B30A-054C-B809-053B909E12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th-TH" sz="4000" b="1" i="0" kern="1200" cap="none" spc="-50" baseline="0" dirty="0">
                <a:ln w="3175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n-ea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6" name="ตัวแทนข้อความ 4">
            <a:extLst>
              <a:ext uri="{FF2B5EF4-FFF2-40B4-BE49-F238E27FC236}">
                <a16:creationId xmlns:a16="http://schemas.microsoft.com/office/drawing/2014/main" id="{10F58DD1-3970-D84D-8040-EF33B0971D5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th-TH" sz="1800" kern="1200" dirty="0">
                <a:solidFill>
                  <a:schemeClr val="tx1"/>
                </a:solidFill>
                <a:latin typeface="Leelawadee" panose="020B0502040204020203" pitchFamily="34" charset="-34"/>
                <a:ea typeface="+mn-ea"/>
                <a:cs typeface="Leelawadee" panose="020B0502040204020203" pitchFamily="34" charset="-34"/>
              </a:defRPr>
            </a:lvl1pPr>
          </a:lstStyle>
          <a:p>
            <a:pPr lvl="0" rtl="0"/>
            <a:r>
              <a:rPr lang="th-TH" noProof="0"/>
              <a:t>แทรกเนื้อหาที่นี่</a:t>
            </a:r>
          </a:p>
        </p:txBody>
      </p:sp>
    </p:spTree>
    <p:extLst>
      <p:ext uri="{BB962C8B-B14F-4D97-AF65-F5344CB8AC3E}">
        <p14:creationId xmlns:p14="http://schemas.microsoft.com/office/powerpoint/2010/main" val="324088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 xmlns:p15="http://schemas.microsoft.com/office/powerpoint/2012/main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3" userDrawn="1">
          <p15:clr>
            <a:srgbClr val="5ACBF0"/>
          </p15:clr>
        </p15:guide>
        <p15:guide id="4" orient="horz" pos="2488" userDrawn="1">
          <p15:clr>
            <a:srgbClr val="5ACBF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สไลด์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F513624-9AD4-4B61-B3D1-7B21213507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5964"/>
            <a:ext cx="10591800" cy="646332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spcBef>
                <a:spcPts val="1000"/>
              </a:spcBef>
              <a:defRPr lang="th-TH" sz="4000" b="1">
                <a:solidFill>
                  <a:schemeClr val="accent5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0" name="ตัวแทนข้อความ 15">
            <a:extLst>
              <a:ext uri="{FF2B5EF4-FFF2-40B4-BE49-F238E27FC236}">
                <a16:creationId xmlns:a16="http://schemas.microsoft.com/office/drawing/2014/main" id="{780F473D-F2DF-4163-AB6E-F7327F60E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1432562"/>
            <a:ext cx="10667999" cy="1158237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>
              <a:lnSpc>
                <a:spcPct val="100000"/>
              </a:lnSpc>
              <a:spcBef>
                <a:spcPts val="1000"/>
              </a:spcBef>
              <a:defRPr lang="th-TH" sz="1800" b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sp>
        <p:nvSpPr>
          <p:cNvPr id="11" name="ตัวแทนตาราง 10">
            <a:extLst>
              <a:ext uri="{FF2B5EF4-FFF2-40B4-BE49-F238E27FC236}">
                <a16:creationId xmlns:a16="http://schemas.microsoft.com/office/drawing/2014/main" id="{7DC18506-6205-438F-AA5C-D337F9975FC3}"/>
              </a:ext>
            </a:extLst>
          </p:cNvPr>
          <p:cNvSpPr>
            <a:spLocks noGrp="1"/>
          </p:cNvSpPr>
          <p:nvPr>
            <p:ph type="tbl" sz="quarter" idx="12" hasCustomPrompt="1"/>
          </p:nvPr>
        </p:nvSpPr>
        <p:spPr>
          <a:xfrm>
            <a:off x="757381" y="2591662"/>
            <a:ext cx="10667999" cy="283377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lang="th-TH" sz="1800" b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7" name="ตัวแทนรูปภาพ 20" descr="ลวดลายเรขาคณิตสีสันสดใส ">
            <a:extLst>
              <a:ext uri="{FF2B5EF4-FFF2-40B4-BE49-F238E27FC236}">
                <a16:creationId xmlns:a16="http://schemas.microsoft.com/office/drawing/2014/main" id="{EB4660F5-5357-48E0-B5C6-3DECB6CB85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93" b="193"/>
          <a:stretch/>
        </p:blipFill>
        <p:spPr>
          <a:xfrm>
            <a:off x="0" y="5990252"/>
            <a:ext cx="12192000" cy="86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917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เนื้อหารูปแบบด้านซ้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>
            <a:extLst>
              <a:ext uri="{FF2B5EF4-FFF2-40B4-BE49-F238E27FC236}">
                <a16:creationId xmlns:a16="http://schemas.microsoft.com/office/drawing/2014/main" id="{C7668F4E-0433-49FD-9D92-3B60E9B0AE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99742" y="715961"/>
            <a:ext cx="6477000" cy="1189037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spcBef>
                <a:spcPts val="1000"/>
              </a:spcBef>
              <a:defRPr lang="th-TH" sz="4000" b="1" spc="-50" baseline="0">
                <a:solidFill>
                  <a:schemeClr val="accent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2" name="ตัวแทนข้อความ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99743" y="1905000"/>
            <a:ext cx="6477000" cy="327660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 indent="-228600">
              <a:lnSpc>
                <a:spcPct val="100000"/>
              </a:lnSpc>
              <a:spcBef>
                <a:spcPts val="1000"/>
              </a:spcBef>
              <a:defRPr lang="th-TH" sz="180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6" name="ตัวแทนรูปภาพ 13" descr="ลวดลายเรขาคณิตสีสันสดใส ">
            <a:extLst>
              <a:ext uri="{FF2B5EF4-FFF2-40B4-BE49-F238E27FC236}">
                <a16:creationId xmlns:a16="http://schemas.microsoft.com/office/drawing/2014/main" id="{2DB741D5-0593-4748-A4D3-EF1E436A11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4" r="34"/>
          <a:stretch/>
        </p:blipFill>
        <p:spPr>
          <a:xfrm>
            <a:off x="0" y="0"/>
            <a:ext cx="4767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87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 xmlns:p15="http://schemas.microsoft.com/office/powerpoint/2012/main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08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F513624-9AD4-4B61-B3D1-7B21213507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5964"/>
            <a:ext cx="10591800" cy="646332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spcBef>
                <a:spcPts val="1000"/>
              </a:spcBef>
              <a:defRPr lang="th-TH" sz="4000" b="1">
                <a:solidFill>
                  <a:schemeClr val="accent6">
                    <a:lumMod val="60000"/>
                    <a:lumOff val="40000"/>
                  </a:schemeClr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7" name="ตัวแทนข้อความ 15">
            <a:extLst>
              <a:ext uri="{FF2B5EF4-FFF2-40B4-BE49-F238E27FC236}">
                <a16:creationId xmlns:a16="http://schemas.microsoft.com/office/drawing/2014/main" id="{DF03C311-DDF4-44A3-9D51-D5FDC4A8E7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1432562"/>
            <a:ext cx="10667999" cy="927425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>
              <a:lnSpc>
                <a:spcPct val="100000"/>
              </a:lnSpc>
              <a:spcBef>
                <a:spcPts val="1000"/>
              </a:spcBef>
              <a:defRPr lang="th-TH" sz="1800" b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sp>
        <p:nvSpPr>
          <p:cNvPr id="8" name="ตัวแทน SmartArt 7">
            <a:extLst>
              <a:ext uri="{FF2B5EF4-FFF2-40B4-BE49-F238E27FC236}">
                <a16:creationId xmlns:a16="http://schemas.microsoft.com/office/drawing/2014/main" id="{9FD563C5-3DFB-47DD-8A9E-30D8084590F6}"/>
              </a:ext>
            </a:extLst>
          </p:cNvPr>
          <p:cNvSpPr>
            <a:spLocks noGrp="1"/>
          </p:cNvSpPr>
          <p:nvPr>
            <p:ph type="dgm" sz="quarter" idx="14" hasCustomPrompt="1"/>
          </p:nvPr>
        </p:nvSpPr>
        <p:spPr>
          <a:xfrm>
            <a:off x="762001" y="2369129"/>
            <a:ext cx="10667998" cy="334365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lang="th-TH" sz="1800" b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9" name="ตัวแทนรูปภาพ 11" descr="ลวดลายเรขาคณิตสีสันสดใส ">
            <a:extLst>
              <a:ext uri="{FF2B5EF4-FFF2-40B4-BE49-F238E27FC236}">
                <a16:creationId xmlns:a16="http://schemas.microsoft.com/office/drawing/2014/main" id="{1DB66C56-FBAE-47D3-9818-61368D74DA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390" b="390"/>
          <a:stretch>
            <a:fillRect/>
          </a:stretch>
        </p:blipFill>
        <p:spPr>
          <a:xfrm>
            <a:off x="0" y="5999582"/>
            <a:ext cx="12192000" cy="85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26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เนื้อหารูปถ่ายสองรู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2">
            <a:extLst>
              <a:ext uri="{FF2B5EF4-FFF2-40B4-BE49-F238E27FC236}">
                <a16:creationId xmlns:a16="http://schemas.microsoft.com/office/drawing/2014/main" id="{3F45076F-4240-4B40-8CE4-637DD751A6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5963"/>
            <a:ext cx="5334000" cy="1189038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spcBef>
                <a:spcPts val="1000"/>
              </a:spcBef>
              <a:defRPr lang="th-TH" sz="4000" b="1">
                <a:solidFill>
                  <a:schemeClr val="accent4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6" name="ตัวแทนข้อความ 15">
            <a:extLst>
              <a:ext uri="{FF2B5EF4-FFF2-40B4-BE49-F238E27FC236}">
                <a16:creationId xmlns:a16="http://schemas.microsoft.com/office/drawing/2014/main" id="{8498B63D-F60C-4A9D-8D3E-0C7CD748FED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1905000"/>
            <a:ext cx="5334000" cy="327660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1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>
              <a:lnSpc>
                <a:spcPct val="100000"/>
              </a:lnSpc>
              <a:spcBef>
                <a:spcPts val="1000"/>
              </a:spcBef>
              <a:defRPr lang="th-TH" sz="1800"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sp>
        <p:nvSpPr>
          <p:cNvPr id="9" name="ตัวแทนรูปภาพ 13">
            <a:extLst>
              <a:ext uri="{FF2B5EF4-FFF2-40B4-BE49-F238E27FC236}">
                <a16:creationId xmlns:a16="http://schemas.microsoft.com/office/drawing/2014/main" id="{827A95C0-AE8D-46E1-9EF9-64504CBEF99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58000" y="715963"/>
            <a:ext cx="4572000" cy="2362200"/>
          </a:xfrm>
          <a:prstGeom prst="rect">
            <a:avLst/>
          </a:prstGeom>
          <a:solidFill>
            <a:schemeClr val="tx2"/>
          </a:solidFill>
        </p:spPr>
        <p:txBody>
          <a:bodyPr rtlCol="0">
            <a:normAutofit/>
          </a:bodyPr>
          <a:lstStyle>
            <a:lvl1pPr algn="ctr">
              <a:buNone/>
              <a:defRPr lang="th-TH" sz="16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คลิกไอคอนเพื่อเพิ่มรูปภาพ</a:t>
            </a:r>
          </a:p>
        </p:txBody>
      </p:sp>
      <p:sp>
        <p:nvSpPr>
          <p:cNvPr id="8" name="ตัวแทนรูปภาพ 13">
            <a:extLst>
              <a:ext uri="{FF2B5EF4-FFF2-40B4-BE49-F238E27FC236}">
                <a16:creationId xmlns:a16="http://schemas.microsoft.com/office/drawing/2014/main" id="{89E410BA-B0FE-4F0E-8BE5-D33CC01663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58000" y="3305541"/>
            <a:ext cx="4572000" cy="2362200"/>
          </a:xfrm>
          <a:prstGeom prst="rect">
            <a:avLst/>
          </a:prstGeom>
          <a:solidFill>
            <a:schemeClr val="tx2"/>
          </a:solidFill>
        </p:spPr>
        <p:txBody>
          <a:bodyPr rtlCol="0">
            <a:normAutofit/>
          </a:bodyPr>
          <a:lstStyle>
            <a:lvl1pPr algn="ctr">
              <a:buNone/>
              <a:defRPr lang="th-TH" sz="16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คลิกไอคอนเพื่อเพิ่มรูปภาพ</a:t>
            </a:r>
          </a:p>
        </p:txBody>
      </p:sp>
      <p:pic>
        <p:nvPicPr>
          <p:cNvPr id="12" name="ตัวแทนรูปภาพ 19" descr="ลวดลายเรขาคณิตสีสันสดใส ">
            <a:extLst>
              <a:ext uri="{FF2B5EF4-FFF2-40B4-BE49-F238E27FC236}">
                <a16:creationId xmlns:a16="http://schemas.microsoft.com/office/drawing/2014/main" id="{C93F15CF-2105-4C28-85E9-BBA0383326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436" b="436"/>
          <a:stretch/>
        </p:blipFill>
        <p:spPr>
          <a:xfrm>
            <a:off x="0" y="5980922"/>
            <a:ext cx="12192000" cy="87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80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ชื่อเรื่องเนื้อหารูปแบบด้านขวาสีน้ำเงิ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EF87E8F-5716-4A71-B64F-EC5A742B45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2000" y="715961"/>
            <a:ext cx="6477000" cy="1189038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spcBef>
                <a:spcPts val="1000"/>
              </a:spcBef>
              <a:defRPr lang="th-TH" sz="4000" b="1">
                <a:solidFill>
                  <a:schemeClr val="accent5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2" name="ตัวแทนข้อความ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1905000"/>
            <a:ext cx="6477000" cy="327660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>
              <a:lnSpc>
                <a:spcPct val="100000"/>
              </a:lnSpc>
              <a:spcBef>
                <a:spcPts val="1000"/>
              </a:spcBef>
              <a:defRPr lang="th-TH" sz="180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5" name="ตัวแทนรูปภาพ 15" descr="ลวดลายเรขาคณิตสีสันสดใส ">
            <a:extLst>
              <a:ext uri="{FF2B5EF4-FFF2-40B4-BE49-F238E27FC236}">
                <a16:creationId xmlns:a16="http://schemas.microsoft.com/office/drawing/2014/main" id="{9E2B3BF6-B5D6-4D6F-84C6-0EE24AC7C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" r="3"/>
          <a:stretch/>
        </p:blipFill>
        <p:spPr>
          <a:xfrm>
            <a:off x="7427166" y="0"/>
            <a:ext cx="47648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2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 xmlns:p15="http://schemas.microsoft.com/office/powerpoint/2012/main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คำถา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07724906-4405-47F4-B533-7291B003B0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5301" y="1995467"/>
            <a:ext cx="9141397" cy="615553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>
            <a:lvl1pPr algn="ctr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th-TH" sz="4000" b="1" i="0" kern="1200" cap="none" spc="-50" baseline="0" dirty="0">
                <a:ln w="3175">
                  <a:noFill/>
                </a:ln>
                <a:solidFill>
                  <a:schemeClr val="bg1"/>
                </a:solidFill>
                <a:effectLst/>
                <a:latin typeface="Leelawadee" panose="020B0502040204020203" pitchFamily="34" charset="-34"/>
                <a:ea typeface="+mn-ea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4" name="ตัวแทนข้อความ 4">
            <a:extLst>
              <a:ext uri="{FF2B5EF4-FFF2-40B4-BE49-F238E27FC236}">
                <a16:creationId xmlns:a16="http://schemas.microsoft.com/office/drawing/2014/main" id="{1EEF53A4-35A6-4E43-B220-67DA381C591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96307" y="3260705"/>
            <a:ext cx="7799387" cy="15347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th-TH" sz="1800" kern="1200" dirty="0">
                <a:solidFill>
                  <a:schemeClr val="bg1"/>
                </a:solidFill>
                <a:latin typeface="Leelawadee" panose="020B0502040204020203" pitchFamily="34" charset="-34"/>
                <a:ea typeface="+mn-ea"/>
                <a:cs typeface="Leelawadee" panose="020B0502040204020203" pitchFamily="34" charset="-34"/>
              </a:defRPr>
            </a:lvl1pPr>
          </a:lstStyle>
          <a:p>
            <a:pPr lvl="0"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6" name="ตัวแทนรูปภาพ 17" descr="ลวดลายเรขาคณิตสีสันสดใส ">
            <a:extLst>
              <a:ext uri="{FF2B5EF4-FFF2-40B4-BE49-F238E27FC236}">
                <a16:creationId xmlns:a16="http://schemas.microsoft.com/office/drawing/2014/main" id="{9F278CC9-9968-40F5-B18F-B1D45BE36A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90" b="390"/>
          <a:stretch/>
        </p:blipFill>
        <p:spPr>
          <a:xfrm>
            <a:off x="0" y="5999582"/>
            <a:ext cx="12192000" cy="85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523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ชื่อเรื่องเนื้อหารูปแบบด้านซ้ายสีส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>
            <a:extLst>
              <a:ext uri="{FF2B5EF4-FFF2-40B4-BE49-F238E27FC236}">
                <a16:creationId xmlns:a16="http://schemas.microsoft.com/office/drawing/2014/main" id="{C7668F4E-0433-49FD-9D92-3B60E9B0AE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99742" y="715961"/>
            <a:ext cx="6477000" cy="1189037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spcBef>
                <a:spcPts val="1000"/>
              </a:spcBef>
              <a:defRPr lang="th-TH" sz="4000" b="1" spc="-50" baseline="0">
                <a:solidFill>
                  <a:schemeClr val="bg2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/>
              <a:t>แทรกชื่อเรื่องที่นี่</a:t>
            </a:r>
          </a:p>
        </p:txBody>
      </p:sp>
      <p:sp>
        <p:nvSpPr>
          <p:cNvPr id="12" name="ตัวแทนข้อความ 15">
            <a:extLst>
              <a:ext uri="{FF2B5EF4-FFF2-40B4-BE49-F238E27FC236}">
                <a16:creationId xmlns:a16="http://schemas.microsoft.com/office/drawing/2014/main" id="{E8DBED36-2461-46D0-AF71-79E0064B37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99743" y="1905000"/>
            <a:ext cx="6477000" cy="3276600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ct val="100000"/>
              </a:lnSpc>
              <a:buNone/>
              <a:defRPr lang="th-TH" sz="1800" b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228600" indent="-228600">
              <a:lnSpc>
                <a:spcPct val="100000"/>
              </a:lnSpc>
              <a:spcBef>
                <a:spcPts val="1000"/>
              </a:spcBef>
              <a:defRPr lang="th-TH" sz="180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</a:lstStyle>
          <a:p>
            <a:pPr lvl="0" rtl="0"/>
            <a:r>
              <a:rPr lang="th-TH" noProof="0"/>
              <a:t>แทรกคำบรรยายที่นี่</a:t>
            </a:r>
          </a:p>
          <a:p>
            <a:pPr lvl="1" rtl="0"/>
            <a:r>
              <a:rPr lang="th-TH" noProof="0"/>
              <a:t>แทรกเนื้อหาที่นี่</a:t>
            </a:r>
          </a:p>
        </p:txBody>
      </p:sp>
      <p:pic>
        <p:nvPicPr>
          <p:cNvPr id="5" name="ตัวแทนรูปภาพ 13" descr="ลวดลายเรขาคณิตสีสันสดใส ">
            <a:extLst>
              <a:ext uri="{FF2B5EF4-FFF2-40B4-BE49-F238E27FC236}">
                <a16:creationId xmlns:a16="http://schemas.microsoft.com/office/drawing/2014/main" id="{0E92939E-CAD0-4B0D-A39F-10B9B25E14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4" r="34"/>
          <a:stretch/>
        </p:blipFill>
        <p:spPr>
          <a:xfrm>
            <a:off x="0" y="0"/>
            <a:ext cx="4767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37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 xmlns:p15="http://schemas.microsoft.com/office/powerpoint/2012/main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08" userDrawn="1">
          <p15:clr>
            <a:srgbClr val="5ACBF0"/>
          </p15:clr>
        </p15:guide>
        <p15:guide id="3" orient="horz" pos="2240" userDrawn="1">
          <p15:clr>
            <a:srgbClr val="5ACBF0"/>
          </p15:clr>
        </p15:guide>
        <p15:guide id="4" orient="horz" pos="2487" userDrawn="1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1pPr>
          </a:lstStyle>
          <a:p>
            <a:pPr rtl="0"/>
            <a:r>
              <a:rPr lang="th-TH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marL="45720" indent="0">
              <a:buFontTx/>
              <a:buNone/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1pPr>
            <a:lvl2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2pPr>
            <a:lvl3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3pPr>
            <a:lvl4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5pPr>
          </a:lstStyle>
          <a:p>
            <a:pPr lvl="0" rtl="0"/>
            <a:r>
              <a:rPr lang="th-TH"/>
              <a:t>คลิกเพื่อแก้ไขสไตล์ของข้อความต้นแบบ</a:t>
            </a:r>
          </a:p>
          <a:p>
            <a:pPr lvl="1" rtl="0"/>
            <a:r>
              <a:rPr lang="th-TH"/>
              <a:t>ระดับที่สอง</a:t>
            </a:r>
          </a:p>
          <a:p>
            <a:pPr lvl="2" rtl="0"/>
            <a:r>
              <a:rPr lang="th-TH"/>
              <a:t>ระดับที่สาม</a:t>
            </a:r>
          </a:p>
          <a:p>
            <a:pPr lvl="3" rtl="0"/>
            <a:r>
              <a:rPr lang="th-TH"/>
              <a:t>ระดับที่สี่</a:t>
            </a:r>
          </a:p>
          <a:p>
            <a:pPr lvl="4" rtl="0"/>
            <a:r>
              <a:rPr lang="th-TH"/>
              <a:t>ระดับที่ห้า</a:t>
            </a:r>
            <a:endParaRPr lang="th-TH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1pPr>
          </a:lstStyle>
          <a:p>
            <a:fld id="{4C2B4B6B-A559-4B8A-8075-E8C8580C3C76}" type="datetime1">
              <a:rPr lang="th-TH" altLang="en-US" smtClean="0"/>
              <a:t>07/02/66</a:t>
            </a:fld>
            <a:endParaRPr lang="th-TH" altLang="en-US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1pPr>
          </a:lstStyle>
          <a:p>
            <a:r>
              <a:rPr lang="th-TH"/>
              <a:t>เพิ่มส่วนท้าย</a:t>
            </a:r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1pPr>
          </a:lstStyle>
          <a:p>
            <a:fld id="{71C6F290-D301-4864-9490-340EF11588D9}" type="slidenum">
              <a:rPr lang="th-TH" altLang="en-US" smtClean="0"/>
              <a:pPr/>
              <a:t>‹#›</a:t>
            </a:fld>
            <a:endParaRPr lang="th-TH" altLang="en-US" dirty="0"/>
          </a:p>
        </p:txBody>
      </p:sp>
    </p:spTree>
    <p:extLst>
      <p:ext uri="{BB962C8B-B14F-4D97-AF65-F5344CB8AC3E}">
        <p14:creationId xmlns:p14="http://schemas.microsoft.com/office/powerpoint/2010/main" val="190530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6904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9" r:id="rId2"/>
    <p:sldLayoutId id="2147483700" r:id="rId3"/>
    <p:sldLayoutId id="2147483691" r:id="rId4"/>
    <p:sldLayoutId id="2147483701" r:id="rId5"/>
    <p:sldLayoutId id="2147483706" r:id="rId6"/>
    <p:sldLayoutId id="2147483702" r:id="rId7"/>
    <p:sldLayoutId id="2147483704" r:id="rId8"/>
    <p:sldLayoutId id="2147483690" r:id="rId9"/>
    <p:sldLayoutId id="2147483708" r:id="rId10"/>
    <p:sldLayoutId id="21474837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th-TH"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th-TH"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048FBE6B-DC67-4E64-80F4-CADE978D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491" y="936090"/>
            <a:ext cx="10591800" cy="2669345"/>
          </a:xfrm>
        </p:spPr>
        <p:txBody>
          <a:bodyPr rtlCol="0"/>
          <a:lstStyle>
            <a:defPPr>
              <a:defRPr lang="th-TH"/>
            </a:defPPr>
          </a:lstStyle>
          <a:p>
            <a:pPr algn="ctr" rtl="0"/>
            <a:r>
              <a:rPr lang="th-TH" sz="6000" dirty="0"/>
              <a:t>ชี้แจงการดำเนินการด้านข้อมูล ระยะ 2 ถ่ายโอน 2567</a:t>
            </a:r>
            <a:br>
              <a:rPr lang="th-TH" sz="6000" dirty="0"/>
            </a:b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Zoom 7/2/2566</a:t>
            </a:r>
            <a:endParaRPr lang="th-TH" sz="6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" name="ตัวแทนข้อความ 10">
            <a:extLst>
              <a:ext uri="{FF2B5EF4-FFF2-40B4-BE49-F238E27FC236}">
                <a16:creationId xmlns:a16="http://schemas.microsoft.com/office/drawing/2014/main" id="{4C6A9FD9-630E-44B9-BED8-AFEA6C84A8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42338" y="4133559"/>
            <a:ext cx="7231966" cy="1158237"/>
          </a:xfrm>
        </p:spPr>
        <p:txBody>
          <a:bodyPr rtlCol="0"/>
          <a:lstStyle>
            <a:defPPr>
              <a:defRPr lang="th-TH"/>
            </a:defPPr>
          </a:lstStyle>
          <a:p>
            <a:pPr lvl="0" rtl="0"/>
            <a:r>
              <a:rPr lang="th-TH" sz="3600" dirty="0"/>
              <a:t>กลุ่มงานบริหารทรัพยากรบุคคล </a:t>
            </a:r>
          </a:p>
          <a:p>
            <a:pPr lvl="0" rtl="0"/>
            <a:r>
              <a:rPr lang="th-TH" sz="3600" dirty="0"/>
              <a:t>สำนักงานสาธารณสุขจังหวัดเชียงราย</a:t>
            </a:r>
          </a:p>
          <a:p>
            <a:pPr rtl="0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767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0F4DA53-B0B6-8ED1-9E2A-3E69B7E2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10261600" cy="752128"/>
          </a:xfrm>
        </p:spPr>
        <p:txBody>
          <a:bodyPr/>
          <a:lstStyle/>
          <a:p>
            <a:pPr algn="ctr"/>
            <a:r>
              <a:rPr lang="th-TH" dirty="0"/>
              <a:t>สถานการณ์การถ่ายโอนปีงบประมาณ 2566</a:t>
            </a:r>
            <a:endParaRPr lang="en-US" dirty="0"/>
          </a:p>
        </p:txBody>
      </p:sp>
      <p:graphicFrame>
        <p:nvGraphicFramePr>
          <p:cNvPr id="6" name="ตาราง 6">
            <a:extLst>
              <a:ext uri="{FF2B5EF4-FFF2-40B4-BE49-F238E27FC236}">
                <a16:creationId xmlns:a16="http://schemas.microsoft.com/office/drawing/2014/main" id="{2F5295C6-4F33-C982-F1B7-E8F14DCC8F9A}"/>
              </a:ext>
            </a:extLst>
          </p:cNvPr>
          <p:cNvGraphicFramePr>
            <a:graphicFrameLocks noGrp="1"/>
          </p:cNvGraphicFramePr>
          <p:nvPr/>
        </p:nvGraphicFramePr>
        <p:xfrm>
          <a:off x="9120336" y="5042376"/>
          <a:ext cx="2664296" cy="13817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64296">
                  <a:extLst>
                    <a:ext uri="{9D8B030D-6E8A-4147-A177-3AD203B41FA5}">
                      <a16:colId xmlns:a16="http://schemas.microsoft.com/office/drawing/2014/main" val="1373157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/>
                        <a:t>รับสมัครรอบแรก</a:t>
                      </a:r>
                      <a:r>
                        <a:rPr lang="en-US" dirty="0"/>
                        <a:t> </a:t>
                      </a:r>
                      <a:r>
                        <a:rPr lang="th-TH" dirty="0"/>
                        <a:t>ปี 67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/>
                        <a:t>รพ.สต. 93 แห่งที่เหลือ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150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177 คน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0040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/>
                        <a:t>บุคลากรส่วนใหญ่เป็นคนใน รพ.สต.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341715"/>
                  </a:ext>
                </a:extLst>
              </a:tr>
            </a:tbl>
          </a:graphicData>
        </a:graphic>
      </p:graphicFrame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ED235CC7-D11F-8C84-4D93-629A17809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08" y="1124744"/>
            <a:ext cx="9937104" cy="4176732"/>
          </a:xfrm>
          <a:prstGeom prst="rect">
            <a:avLst/>
          </a:prstGeom>
        </p:spPr>
      </p:pic>
      <p:sp>
        <p:nvSpPr>
          <p:cNvPr id="35" name="สี่เหลี่ยมผืนผ้า 34">
            <a:extLst>
              <a:ext uri="{FF2B5EF4-FFF2-40B4-BE49-F238E27FC236}">
                <a16:creationId xmlns:a16="http://schemas.microsoft.com/office/drawing/2014/main" id="{CDB37F6C-CA1D-50EA-1E32-8692CF2CDBBD}"/>
              </a:ext>
            </a:extLst>
          </p:cNvPr>
          <p:cNvSpPr/>
          <p:nvPr/>
        </p:nvSpPr>
        <p:spPr bwMode="auto">
          <a:xfrm>
            <a:off x="5231904" y="2852936"/>
            <a:ext cx="792088" cy="432048"/>
          </a:xfrm>
          <a:prstGeom prst="rect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92150" marR="0" indent="-34766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tabLst/>
            </a:pPr>
            <a:endParaRPr kumimoji="0" lang="en-US" sz="2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20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DAECD42-9B20-5BDD-3790-D2973163B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6688" y="1843269"/>
            <a:ext cx="11714856" cy="3773125"/>
          </a:xfrm>
          <a:prstGeom prst="rect">
            <a:avLst/>
          </a:prstGeom>
        </p:spPr>
      </p:pic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9BB53E20-40BB-CD54-8A35-796F860C3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10261600" cy="824136"/>
          </a:xfrm>
        </p:spPr>
        <p:txBody>
          <a:bodyPr/>
          <a:lstStyle/>
          <a:p>
            <a:r>
              <a:rPr lang="th-TH" dirty="0"/>
              <a:t>สถานการณ์การถ่ายโอนปีงบประมาณ 2566</a:t>
            </a:r>
            <a:endParaRPr lang="en-US" dirty="0"/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52B889A9-3922-334E-74DC-BBC658573A2F}"/>
              </a:ext>
            </a:extLst>
          </p:cNvPr>
          <p:cNvSpPr/>
          <p:nvPr/>
        </p:nvSpPr>
        <p:spPr bwMode="auto">
          <a:xfrm>
            <a:off x="9336360" y="2564904"/>
            <a:ext cx="1080120" cy="3168352"/>
          </a:xfrm>
          <a:prstGeom prst="rect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692150" marR="0" indent="-34766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tabLst/>
            </a:pPr>
            <a:endParaRPr kumimoji="0" lang="en-US" sz="2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151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A10AEB4-C897-1F8C-E934-D5B700C4E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5301" y="352973"/>
            <a:ext cx="9141397" cy="1231106"/>
          </a:xfrm>
        </p:spPr>
        <p:txBody>
          <a:bodyPr/>
          <a:lstStyle/>
          <a:p>
            <a:r>
              <a:rPr lang="th-TH" dirty="0"/>
              <a:t>หนังสือ สป.สธ. ด่วนที่สุด ที่ สธ 0208.06/ว 6911 ลว. 6 ธ.ค. 65</a:t>
            </a:r>
            <a:endParaRPr lang="en-US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2A440A0-D304-11AC-3993-9829E302D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052" y="1796890"/>
            <a:ext cx="5635005" cy="2353079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403B27F7-7C93-CE7B-5782-6CB0CF808E31}"/>
              </a:ext>
            </a:extLst>
          </p:cNvPr>
          <p:cNvSpPr txBox="1"/>
          <p:nvPr/>
        </p:nvSpPr>
        <p:spPr>
          <a:xfrm>
            <a:off x="7241344" y="1976903"/>
            <a:ext cx="413941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3200" dirty="0">
                <a:solidFill>
                  <a:schemeClr val="bg1"/>
                </a:solidFill>
              </a:rPr>
              <a:t>สป.สธ. จัดให้มีการตรวจสอบข้อมูลบุคลากรระหว่าง อบจ. สสจ. และ กอง บค. </a:t>
            </a:r>
          </a:p>
          <a:p>
            <a:r>
              <a:rPr lang="th-TH" sz="3200" dirty="0">
                <a:solidFill>
                  <a:schemeClr val="bg1"/>
                </a:solidFill>
              </a:rPr>
              <a:t>ใน</a:t>
            </a:r>
            <a:r>
              <a:rPr lang="th-TH" sz="3200" u="sng" dirty="0">
                <a:solidFill>
                  <a:schemeClr val="bg1"/>
                </a:solidFill>
              </a:rPr>
              <a:t>วันที่ 14 ธ.ค. 65</a:t>
            </a:r>
          </a:p>
        </p:txBody>
      </p:sp>
    </p:spTree>
    <p:extLst>
      <p:ext uri="{BB962C8B-B14F-4D97-AF65-F5344CB8AC3E}">
        <p14:creationId xmlns:p14="http://schemas.microsoft.com/office/powerpoint/2010/main" val="3243880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4C7D851-F217-E58F-50E2-9AB33CF1B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5301" y="212296"/>
            <a:ext cx="9141397" cy="1231106"/>
          </a:xfrm>
        </p:spPr>
        <p:txBody>
          <a:bodyPr/>
          <a:lstStyle/>
          <a:p>
            <a:r>
              <a:rPr lang="th-TH" dirty="0"/>
              <a:t>การตรวจสอบข้อมูลใน รพ.สต. 93 แห่ง </a:t>
            </a:r>
            <a:br>
              <a:rPr lang="th-TH" dirty="0"/>
            </a:br>
            <a:r>
              <a:rPr lang="th-TH" dirty="0"/>
              <a:t>ตามหนังสือร้องขอ อบจ. ถ่ายโอนปี 2567 </a:t>
            </a:r>
            <a:endParaRPr lang="en-US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5D54220C-E30E-D554-64B1-72DD86ADCF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7567" y="1460670"/>
            <a:ext cx="7776864" cy="3474769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DBA3E18-B51E-4FD4-2F92-C5733EC9AE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7209" y="5144446"/>
            <a:ext cx="8338592" cy="150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002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068DF32A-D165-40DA-AAE8-A6E9579E2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7306" y="165203"/>
            <a:ext cx="9141397" cy="1231106"/>
          </a:xfrm>
        </p:spPr>
        <p:txBody>
          <a:bodyPr rtlCol="0"/>
          <a:lstStyle>
            <a:defPPr>
              <a:defRPr lang="th-TH"/>
            </a:defPPr>
          </a:lstStyle>
          <a:p>
            <a:pPr rtl="0"/>
            <a:r>
              <a:rPr lang="th-TH" dirty="0"/>
              <a:t>โครงสร้างการจัดการข้อมูลบุคลากรในการถ่ายโอน 2567</a:t>
            </a:r>
          </a:p>
        </p:txBody>
      </p:sp>
      <p:graphicFrame>
        <p:nvGraphicFramePr>
          <p:cNvPr id="5" name="ไดอะแกรม 4">
            <a:extLst>
              <a:ext uri="{FF2B5EF4-FFF2-40B4-BE49-F238E27FC236}">
                <a16:creationId xmlns:a16="http://schemas.microsoft.com/office/drawing/2014/main" id="{961A60A8-7D9F-7D61-9129-7D13530F4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1950090"/>
              </p:ext>
            </p:extLst>
          </p:nvPr>
        </p:nvGraphicFramePr>
        <p:xfrm>
          <a:off x="0" y="1688124"/>
          <a:ext cx="12056011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8490F225-BBEC-51D2-A8D5-9DB2524D280D}"/>
              </a:ext>
            </a:extLst>
          </p:cNvPr>
          <p:cNvSpPr/>
          <p:nvPr/>
        </p:nvSpPr>
        <p:spPr>
          <a:xfrm>
            <a:off x="5008098" y="4712677"/>
            <a:ext cx="2096087" cy="1491175"/>
          </a:xfrm>
          <a:prstGeom prst="rect">
            <a:avLst/>
          </a:prstGeom>
          <a:noFill/>
          <a:ln w="38100"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71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ED14CF3-4E8B-DA52-FED7-EF5F1F943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5301" y="363615"/>
            <a:ext cx="9141397" cy="615553"/>
          </a:xfrm>
        </p:spPr>
        <p:txBody>
          <a:bodyPr/>
          <a:lstStyle/>
          <a:p>
            <a:r>
              <a:rPr lang="th-TH" dirty="0"/>
              <a:t>การถ่ายโอนใหม่ปี 2567-2568 </a:t>
            </a:r>
            <a:endParaRPr lang="en-US" dirty="0"/>
          </a:p>
        </p:txBody>
      </p:sp>
      <p:graphicFrame>
        <p:nvGraphicFramePr>
          <p:cNvPr id="4" name="ตัวแทนเนื้อหา 4">
            <a:extLst>
              <a:ext uri="{FF2B5EF4-FFF2-40B4-BE49-F238E27FC236}">
                <a16:creationId xmlns:a16="http://schemas.microsoft.com/office/drawing/2014/main" id="{862688C8-B66E-6CC3-9E09-19C3D599A76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4860427"/>
              </p:ext>
            </p:extLst>
          </p:nvPr>
        </p:nvGraphicFramePr>
        <p:xfrm>
          <a:off x="1631504" y="1909443"/>
          <a:ext cx="8064899" cy="2781300"/>
        </p:xfrm>
        <a:graphic>
          <a:graphicData uri="http://schemas.openxmlformats.org/drawingml/2006/table">
            <a:tbl>
              <a:tblPr/>
              <a:tblGrid>
                <a:gridCol w="3003929">
                  <a:extLst>
                    <a:ext uri="{9D8B030D-6E8A-4147-A177-3AD203B41FA5}">
                      <a16:colId xmlns:a16="http://schemas.microsoft.com/office/drawing/2014/main" val="514215467"/>
                    </a:ext>
                  </a:extLst>
                </a:gridCol>
                <a:gridCol w="1599919">
                  <a:extLst>
                    <a:ext uri="{9D8B030D-6E8A-4147-A177-3AD203B41FA5}">
                      <a16:colId xmlns:a16="http://schemas.microsoft.com/office/drawing/2014/main" val="4009904280"/>
                    </a:ext>
                  </a:extLst>
                </a:gridCol>
                <a:gridCol w="1044846">
                  <a:extLst>
                    <a:ext uri="{9D8B030D-6E8A-4147-A177-3AD203B41FA5}">
                      <a16:colId xmlns:a16="http://schemas.microsoft.com/office/drawing/2014/main" val="762198117"/>
                    </a:ext>
                  </a:extLst>
                </a:gridCol>
                <a:gridCol w="1044846">
                  <a:extLst>
                    <a:ext uri="{9D8B030D-6E8A-4147-A177-3AD203B41FA5}">
                      <a16:colId xmlns:a16="http://schemas.microsoft.com/office/drawing/2014/main" val="1192901631"/>
                    </a:ext>
                  </a:extLst>
                </a:gridCol>
                <a:gridCol w="1371359">
                  <a:extLst>
                    <a:ext uri="{9D8B030D-6E8A-4147-A177-3AD203B41FA5}">
                      <a16:colId xmlns:a16="http://schemas.microsoft.com/office/drawing/2014/main" val="2370651434"/>
                    </a:ext>
                  </a:extLst>
                </a:gridCol>
              </a:tblGrid>
              <a:tr h="793702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ประเภทความประสงค์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7F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ข้าราชการ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7F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พกส.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7F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อื่น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7F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ผลรวมทั้งหมด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7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4963929"/>
                  </a:ext>
                </a:extLst>
              </a:tr>
              <a:tr h="39992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ไม่ถ่ายโอนขอช่วยราชการ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31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121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7646135"/>
                  </a:ext>
                </a:extLst>
              </a:tr>
              <a:tr h="39992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ไม่ถ่ายโอนขอย้าย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89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67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56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770942"/>
                  </a:ext>
                </a:extLst>
              </a:tr>
              <a:tr h="39992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ว่างไม่ย่อมระบุ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145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241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</a:t>
                      </a:r>
                      <a:r>
                        <a:rPr lang="th-TH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88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7645797"/>
                  </a:ext>
                </a:extLst>
              </a:tr>
              <a:tr h="39992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b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ผลรวมทั้งหมด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26</a:t>
                      </a: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5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308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lang="th-TH"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57</a:t>
                      </a: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5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56552"/>
                  </a:ext>
                </a:extLst>
              </a:tr>
            </a:tbl>
          </a:graphicData>
        </a:graphic>
      </p:graphicFrame>
      <p:sp>
        <p:nvSpPr>
          <p:cNvPr id="5" name="ตัวแทนเนื้อหา 2">
            <a:extLst>
              <a:ext uri="{FF2B5EF4-FFF2-40B4-BE49-F238E27FC236}">
                <a16:creationId xmlns:a16="http://schemas.microsoft.com/office/drawing/2014/main" id="{2C562DCE-0E2E-8825-D089-BA4B9D455F7A}"/>
              </a:ext>
            </a:extLst>
          </p:cNvPr>
          <p:cNvSpPr txBox="1">
            <a:spLocks/>
          </p:cNvSpPr>
          <p:nvPr/>
        </p:nvSpPr>
        <p:spPr bwMode="auto">
          <a:xfrm>
            <a:off x="711200" y="1333380"/>
            <a:ext cx="98552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45720" indent="0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tx2"/>
              </a:buClr>
              <a:buSzPct val="120000"/>
              <a:buFontTx/>
              <a:buNone/>
              <a:defRPr sz="2700">
                <a:solidFill>
                  <a:schemeClr val="tx1"/>
                </a:solidFill>
                <a:latin typeface="Leelawadee" panose="020B0502040204020203" pitchFamily="34" charset="-34"/>
                <a:ea typeface="+mn-ea"/>
                <a:cs typeface="Leelawadee" panose="020B0502040204020203" pitchFamily="34" charset="-34"/>
                <a:sym typeface="Leelawadee" panose="020B0502040204020203" pitchFamily="34" charset="-34"/>
              </a:defRPr>
            </a:lvl1pPr>
            <a:lvl2pPr marL="692150" indent="-347663" algn="l" rtl="0" eaLnBrk="1" fontAlgn="base" hangingPunct="1">
              <a:spcBef>
                <a:spcPct val="0"/>
              </a:spcBef>
              <a:spcAft>
                <a:spcPct val="25000"/>
              </a:spcAft>
              <a:buClr>
                <a:schemeClr val="accent2">
                  <a:lumMod val="75000"/>
                </a:schemeClr>
              </a:buClr>
              <a:buSzPct val="5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2pPr>
            <a:lvl3pPr marL="987425" indent="-293688" algn="l" rtl="0" eaLnBrk="1" fontAlgn="base" hangingPunct="1">
              <a:spcBef>
                <a:spcPct val="0"/>
              </a:spcBef>
              <a:spcAft>
                <a:spcPct val="25000"/>
              </a:spcAft>
              <a:buClr>
                <a:schemeClr val="accent1">
                  <a:lumMod val="50000"/>
                </a:schemeClr>
              </a:buClr>
              <a:buSzPct val="5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3pPr>
            <a:lvl4pPr marL="1281113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>
                  <a:lumMod val="75000"/>
                </a:schemeClr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4pPr>
            <a:lvl5pPr marL="1598613" indent="-3159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3">
                  <a:lumMod val="50000"/>
                </a:schemeClr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5pPr>
            <a:lvl6pPr marL="1920240" indent="-3159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240280" indent="-3159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50000"/>
                </a:schemeClr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651760" indent="-3159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>
                  <a:lumMod val="75000"/>
                </a:schemeClr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108960" indent="-3159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50000"/>
                </a:schemeClr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  <a:sym typeface="Leelawadee" panose="020B0502040204020203" pitchFamily="34" charset="-34"/>
              </a:defRPr>
            </a:lvl9pPr>
          </a:lstStyle>
          <a:p>
            <a:pPr marL="45720" marR="0" lvl="0" indent="0" algn="ctr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0"/>
              </a:spcAft>
              <a:buClr>
                <a:srgbClr val="330066"/>
              </a:buClr>
              <a:buSzPct val="120000"/>
              <a:buFontTx/>
              <a:buNone/>
              <a:tabLst/>
              <a:defRPr/>
            </a:pPr>
            <a:r>
              <a:rPr kumimoji="0" lang="th-TH" sz="27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eelawadee" panose="020B0502040204020203" pitchFamily="34" charset="-34"/>
                <a:ea typeface="+mn-ea"/>
                <a:cs typeface="Leelawadee" panose="020B0502040204020203" pitchFamily="34" charset="-34"/>
                <a:sym typeface="Leelawadee" panose="020B0502040204020203" pitchFamily="34" charset="-34"/>
              </a:rPr>
              <a:t>ผู้ไม่ประสงค์ / ขอช่วยราชการ/ ขอถ่ายโอน 68</a:t>
            </a:r>
            <a:endParaRPr kumimoji="0" lang="en-US" sz="27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eelawadee" panose="020B0502040204020203" pitchFamily="34" charset="-34"/>
              <a:ea typeface="+mn-ea"/>
              <a:cs typeface="Leelawadee" panose="020B0502040204020203" pitchFamily="34" charset="-34"/>
              <a:sym typeface="Leelawadee" panose="020B05020402040202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7F8E7B61-0227-6C3B-6264-9DE9AA6A8B89}"/>
              </a:ext>
            </a:extLst>
          </p:cNvPr>
          <p:cNvSpPr txBox="1"/>
          <p:nvPr/>
        </p:nvSpPr>
        <p:spPr>
          <a:xfrm>
            <a:off x="2639616" y="4849393"/>
            <a:ext cx="661591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  <a:buClr>
                <a:srgbClr val="669999"/>
              </a:buClr>
              <a:buSzPct val="70000"/>
              <a:buFont typeface="Wingdings" pitchFamily="2" charset="2"/>
              <a:buChar char="l"/>
            </a:pPr>
            <a:r>
              <a:rPr sz="2600" dirty="0">
                <a:solidFill>
                  <a:srgbClr val="000000"/>
                </a:solidFill>
                <a:latin typeface="Arial" charset="0"/>
              </a:rPr>
              <a:t> กลุ่มงาน บค. นำเสนอผู้บังคับบัญชา รายงาน สป.สธ. เรียบร้อยแล้ว</a:t>
            </a:r>
            <a:endParaRPr lang="en-US" sz="260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227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9DA36B3A-558B-413E-877B-7275290A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0302" y="715961"/>
            <a:ext cx="6626440" cy="1189037"/>
          </a:xfrm>
        </p:spPr>
        <p:txBody>
          <a:bodyPr rtlCol="0">
            <a:normAutofit fontScale="90000"/>
          </a:bodyPr>
          <a:lstStyle>
            <a:defPPr>
              <a:defRPr lang="th-TH"/>
            </a:defPPr>
          </a:lstStyle>
          <a:p>
            <a:pPr rtl="0"/>
            <a:r>
              <a:rPr lang="th-TH" dirty="0"/>
              <a:t>กลุ่มงานบริหารทรัพยากรบุคคล</a:t>
            </a:r>
            <a:br>
              <a:rPr lang="th-TH" dirty="0"/>
            </a:br>
            <a:r>
              <a:rPr lang="th-TH" dirty="0"/>
              <a:t>สำนักงานสาธารณสุขจังหวัดเชียงราย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8675CE5-70A2-411D-881E-7B75B82931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99743" y="1905000"/>
            <a:ext cx="6477000" cy="3276600"/>
          </a:xfrm>
        </p:spPr>
        <p:txBody>
          <a:bodyPr rtlCol="0"/>
          <a:lstStyle>
            <a:defPPr>
              <a:defRPr lang="th-TH"/>
            </a:defPPr>
          </a:lstStyle>
          <a:p>
            <a:pPr rtl="0"/>
            <a:endParaRPr lang="th-TH" dirty="0"/>
          </a:p>
          <a:p>
            <a:pPr rtl="0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6652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ธีมของ Office">
  <a:themeElements>
    <a:clrScheme name="Custom 115">
      <a:dk1>
        <a:sysClr val="windowText" lastClr="000000"/>
      </a:dk1>
      <a:lt1>
        <a:sysClr val="window" lastClr="FFFFFF"/>
      </a:lt1>
      <a:dk2>
        <a:srgbClr val="F36E36"/>
      </a:dk2>
      <a:lt2>
        <a:srgbClr val="E7E6E6"/>
      </a:lt2>
      <a:accent1>
        <a:srgbClr val="A31312"/>
      </a:accent1>
      <a:accent2>
        <a:srgbClr val="E7E6E6"/>
      </a:accent2>
      <a:accent3>
        <a:srgbClr val="FDB913"/>
      </a:accent3>
      <a:accent4>
        <a:srgbClr val="1E753B"/>
      </a:accent4>
      <a:accent5>
        <a:srgbClr val="067CA2"/>
      </a:accent5>
      <a:accent6>
        <a:srgbClr val="493456"/>
      </a:accent6>
      <a:hlink>
        <a:srgbClr val="067CA2"/>
      </a:hlink>
      <a:folHlink>
        <a:srgbClr val="886D93"/>
      </a:folHlink>
    </a:clrScheme>
    <a:fontScheme name="Custom 8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งานนำเสนอ1" id="{E935D747-0C73-4D3B-9353-D094D7CED653}" vid="{4D17D10A-9752-437C-9808-694474FD03BB}"/>
    </a:ext>
  </a:extLst>
</a:theme>
</file>

<file path=ppt/theme/theme2.xml><?xml version="1.0" encoding="utf-8"?>
<a:theme xmlns:a="http://schemas.openxmlformats.org/drawingml/2006/main" name="ธีม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32A503-7E2B-48A7-A1A4-FEB996769C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794402-D476-4C0A-8953-D7E5D3D97C85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6A6AD0CE-C3A1-49ED-84DB-B51D7D3B27B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72f988bf-86f1-41af-91ab-2d7cd011db47}" enabled="0" method="" siteId="{72f988bf-86f1-41af-91ab-2d7cd011db47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งานนําเสนอเดือนแห่งความภาคภูมิใจของ LGBTQIA</Template>
  <TotalTime>162</TotalTime>
  <Words>249</Words>
  <Application>Microsoft Office PowerPoint</Application>
  <PresentationFormat>แบบจอกว้าง</PresentationFormat>
  <Paragraphs>51</Paragraphs>
  <Slides>8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15" baseType="lpstr">
      <vt:lpstr>Angsana New</vt:lpstr>
      <vt:lpstr>Arial</vt:lpstr>
      <vt:lpstr>Calibri</vt:lpstr>
      <vt:lpstr>Leelawadee</vt:lpstr>
      <vt:lpstr>Segoe UI</vt:lpstr>
      <vt:lpstr>Wingdings</vt:lpstr>
      <vt:lpstr>ธีมของ Office</vt:lpstr>
      <vt:lpstr>ชี้แจงการดำเนินการด้านข้อมูล ระยะ 2 ถ่ายโอน 2567 Zoom 7/2/2566</vt:lpstr>
      <vt:lpstr>สถานการณ์การถ่ายโอนปีงบประมาณ 2566</vt:lpstr>
      <vt:lpstr>สถานการณ์การถ่ายโอนปีงบประมาณ 2566</vt:lpstr>
      <vt:lpstr>หนังสือ สป.สธ. ด่วนที่สุด ที่ สธ 0208.06/ว 6911 ลว. 6 ธ.ค. 65</vt:lpstr>
      <vt:lpstr>การตรวจสอบข้อมูลใน รพ.สต. 93 แห่ง  ตามหนังสือร้องขอ อบจ. ถ่ายโอนปี 2567 </vt:lpstr>
      <vt:lpstr>โครงสร้างการจัดการข้อมูลบุคลากรในการถ่ายโอน 2567</vt:lpstr>
      <vt:lpstr>การถ่ายโอนใหม่ปี 2567-2568 </vt:lpstr>
      <vt:lpstr>กลุ่มงานบริหารทรัพยากรบุคคล สำนักงานสาธารณสุขจังหวัดเชียงราย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ประวัติศาสตร์</dc:title>
  <dc:subject/>
  <dc:creator>อนุรักษ์ ศรีใจ</dc:creator>
  <cp:keywords/>
  <dc:description/>
  <cp:lastModifiedBy>อนุรักษ์ ศรีใจ</cp:lastModifiedBy>
  <cp:revision>10</cp:revision>
  <dcterms:created xsi:type="dcterms:W3CDTF">2023-02-01T22:20:50Z</dcterms:created>
  <dcterms:modified xsi:type="dcterms:W3CDTF">2023-02-06T22:07:05Z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