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handoutMasterIdLst>
    <p:handoutMasterId r:id="rId14"/>
  </p:handoutMasterIdLst>
  <p:sldIdLst>
    <p:sldId id="8192" r:id="rId3"/>
    <p:sldId id="8193" r:id="rId4"/>
    <p:sldId id="8200" r:id="rId5"/>
    <p:sldId id="257" r:id="rId6"/>
    <p:sldId id="256" r:id="rId7"/>
    <p:sldId id="4953" r:id="rId8"/>
    <p:sldId id="4954" r:id="rId9"/>
    <p:sldId id="706" r:id="rId10"/>
    <p:sldId id="8212" r:id="rId11"/>
    <p:sldId id="821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4D4A"/>
    <a:srgbClr val="DF7635"/>
    <a:srgbClr val="EFBA99"/>
    <a:srgbClr val="F5D5C1"/>
    <a:srgbClr val="D4B782"/>
    <a:srgbClr val="008000"/>
    <a:srgbClr val="2A8E82"/>
    <a:srgbClr val="76D6CB"/>
    <a:srgbClr val="621818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สไตล์ธีม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สไตล์ธีม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สไตล์ธีม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0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7" d="100"/>
          <a:sy n="47" d="100"/>
        </p:scale>
        <p:origin x="1856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โรคติดต่อ เชียงราย" userId="26384d2c649b05d9" providerId="LiveId" clId="{A59B1D1A-D781-403D-AEB8-ED9681C5E3B5}"/>
    <pc:docChg chg="undo custSel addSld delSld modSld sldOrd delMainMaster">
      <pc:chgData name="โรคติดต่อ เชียงราย" userId="26384d2c649b05d9" providerId="LiveId" clId="{A59B1D1A-D781-403D-AEB8-ED9681C5E3B5}" dt="2022-11-28T07:50:31.184" v="1886" actId="1076"/>
      <pc:docMkLst>
        <pc:docMk/>
      </pc:docMkLst>
      <pc:sldChg chg="addSp delSp modSp mod">
        <pc:chgData name="โรคติดต่อ เชียงราย" userId="26384d2c649b05d9" providerId="LiveId" clId="{A59B1D1A-D781-403D-AEB8-ED9681C5E3B5}" dt="2022-11-28T07:50:19.335" v="1884" actId="14100"/>
        <pc:sldMkLst>
          <pc:docMk/>
          <pc:sldMk cId="3474475372" sldId="256"/>
        </pc:sldMkLst>
        <pc:spChg chg="add mod">
          <ac:chgData name="โรคติดต่อ เชียงราย" userId="26384d2c649b05d9" providerId="LiveId" clId="{A59B1D1A-D781-403D-AEB8-ED9681C5E3B5}" dt="2022-11-28T07:41:58.377" v="1838" actId="1076"/>
          <ac:spMkLst>
            <pc:docMk/>
            <pc:sldMk cId="3474475372" sldId="256"/>
            <ac:spMk id="3" creationId="{724B2E45-38E4-48C3-AF5B-343E881C700F}"/>
          </ac:spMkLst>
        </pc:spChg>
        <pc:spChg chg="add mod">
          <ac:chgData name="โรคติดต่อ เชียงราย" userId="26384d2c649b05d9" providerId="LiveId" clId="{A59B1D1A-D781-403D-AEB8-ED9681C5E3B5}" dt="2022-11-28T07:38:50.343" v="1663" actId="404"/>
          <ac:spMkLst>
            <pc:docMk/>
            <pc:sldMk cId="3474475372" sldId="256"/>
            <ac:spMk id="4" creationId="{31D140B6-4536-4266-B1F3-6050C3717007}"/>
          </ac:spMkLst>
        </pc:spChg>
        <pc:spChg chg="add mod">
          <ac:chgData name="โรคติดต่อ เชียงราย" userId="26384d2c649b05d9" providerId="LiveId" clId="{A59B1D1A-D781-403D-AEB8-ED9681C5E3B5}" dt="2022-11-28T07:39:14.587" v="1665" actId="14100"/>
          <ac:spMkLst>
            <pc:docMk/>
            <pc:sldMk cId="3474475372" sldId="256"/>
            <ac:spMk id="5" creationId="{6B237EB5-8A81-4D88-90FB-AC0DC32585AD}"/>
          </ac:spMkLst>
        </pc:spChg>
        <pc:graphicFrameChg chg="del mod">
          <ac:chgData name="โรคติดต่อ เชียงราย" userId="26384d2c649b05d9" providerId="LiveId" clId="{A59B1D1A-D781-403D-AEB8-ED9681C5E3B5}" dt="2022-11-28T07:46:16.880" v="1849" actId="478"/>
          <ac:graphicFrameMkLst>
            <pc:docMk/>
            <pc:sldMk cId="3474475372" sldId="256"/>
            <ac:graphicFrameMk id="6" creationId="{B398E18F-B9AE-40B2-917C-3C71393FD8C4}"/>
          </ac:graphicFrameMkLst>
        </pc:graphicFrameChg>
        <pc:graphicFrameChg chg="add del mod">
          <ac:chgData name="โรคติดต่อ เชียงราย" userId="26384d2c649b05d9" providerId="LiveId" clId="{A59B1D1A-D781-403D-AEB8-ED9681C5E3B5}" dt="2022-11-28T07:45:47.969" v="1846" actId="21"/>
          <ac:graphicFrameMkLst>
            <pc:docMk/>
            <pc:sldMk cId="3474475372" sldId="256"/>
            <ac:graphicFrameMk id="7" creationId="{591B5F0E-210A-4A75-8317-7D35992736D8}"/>
          </ac:graphicFrameMkLst>
        </pc:graphicFrameChg>
        <pc:graphicFrameChg chg="add del mod">
          <ac:chgData name="โรคติดต่อ เชียงราย" userId="26384d2c649b05d9" providerId="LiveId" clId="{A59B1D1A-D781-403D-AEB8-ED9681C5E3B5}" dt="2022-11-28T07:46:15.704" v="1848" actId="478"/>
          <ac:graphicFrameMkLst>
            <pc:docMk/>
            <pc:sldMk cId="3474475372" sldId="256"/>
            <ac:graphicFrameMk id="8" creationId="{543DBDAE-5174-4EB3-BD56-9AA4952855BF}"/>
          </ac:graphicFrameMkLst>
        </pc:graphicFrameChg>
        <pc:graphicFrameChg chg="add del mod">
          <ac:chgData name="โรคติดต่อ เชียงราย" userId="26384d2c649b05d9" providerId="LiveId" clId="{A59B1D1A-D781-403D-AEB8-ED9681C5E3B5}" dt="2022-11-28T07:48:59.209" v="1874" actId="478"/>
          <ac:graphicFrameMkLst>
            <pc:docMk/>
            <pc:sldMk cId="3474475372" sldId="256"/>
            <ac:graphicFrameMk id="10" creationId="{C2678FC9-ACB2-4116-9F00-2A478CA4B793}"/>
          </ac:graphicFrameMkLst>
        </pc:graphicFrameChg>
        <pc:graphicFrameChg chg="add mod">
          <ac:chgData name="โรคติดต่อ เชียงราย" userId="26384d2c649b05d9" providerId="LiveId" clId="{A59B1D1A-D781-403D-AEB8-ED9681C5E3B5}" dt="2022-11-28T07:50:19.335" v="1884" actId="14100"/>
          <ac:graphicFrameMkLst>
            <pc:docMk/>
            <pc:sldMk cId="3474475372" sldId="256"/>
            <ac:graphicFrameMk id="11" creationId="{CEA4F322-BE0E-483D-B4F4-B8665C36DF6E}"/>
          </ac:graphicFrameMkLst>
        </pc:graphicFrameChg>
        <pc:picChg chg="add del mod">
          <ac:chgData name="โรคติดต่อ เชียงราย" userId="26384d2c649b05d9" providerId="LiveId" clId="{A59B1D1A-D781-403D-AEB8-ED9681C5E3B5}" dt="2022-11-28T07:47:33.854" v="1858" actId="478"/>
          <ac:picMkLst>
            <pc:docMk/>
            <pc:sldMk cId="3474475372" sldId="256"/>
            <ac:picMk id="9" creationId="{1926EA95-2545-45E2-B975-57A3B9B913E0}"/>
          </ac:picMkLst>
        </pc:picChg>
      </pc:sldChg>
      <pc:sldChg chg="addSp delSp modSp mod">
        <pc:chgData name="โรคติดต่อ เชียงราย" userId="26384d2c649b05d9" providerId="LiveId" clId="{A59B1D1A-D781-403D-AEB8-ED9681C5E3B5}" dt="2022-11-28T07:42:05.918" v="1839" actId="1076"/>
        <pc:sldMkLst>
          <pc:docMk/>
          <pc:sldMk cId="711623752" sldId="257"/>
        </pc:sldMkLst>
        <pc:spChg chg="mod">
          <ac:chgData name="โรคติดต่อ เชียงราย" userId="26384d2c649b05d9" providerId="LiveId" clId="{A59B1D1A-D781-403D-AEB8-ED9681C5E3B5}" dt="2022-11-28T05:19:15.624" v="625" actId="1076"/>
          <ac:spMkLst>
            <pc:docMk/>
            <pc:sldMk cId="711623752" sldId="257"/>
            <ac:spMk id="2" creationId="{95AB9ABC-FE65-4C12-A1A9-78769ED927B3}"/>
          </ac:spMkLst>
        </pc:spChg>
        <pc:spChg chg="add mod">
          <ac:chgData name="โรคติดต่อ เชียงราย" userId="26384d2c649b05d9" providerId="LiveId" clId="{A59B1D1A-D781-403D-AEB8-ED9681C5E3B5}" dt="2022-11-28T06:56:34.899" v="1379" actId="207"/>
          <ac:spMkLst>
            <pc:docMk/>
            <pc:sldMk cId="711623752" sldId="257"/>
            <ac:spMk id="3" creationId="{E1D494CF-4BD2-4361-B1C7-FD9770C1E150}"/>
          </ac:spMkLst>
        </pc:spChg>
        <pc:spChg chg="add del mod">
          <ac:chgData name="โรคติดต่อ เชียงราย" userId="26384d2c649b05d9" providerId="LiveId" clId="{A59B1D1A-D781-403D-AEB8-ED9681C5E3B5}" dt="2022-11-28T05:18:53.491" v="624" actId="767"/>
          <ac:spMkLst>
            <pc:docMk/>
            <pc:sldMk cId="711623752" sldId="257"/>
            <ac:spMk id="4" creationId="{70B4FB44-FB34-49AB-94F5-6AA592D271F0}"/>
          </ac:spMkLst>
        </pc:spChg>
        <pc:spChg chg="add mod">
          <ac:chgData name="โรคติดต่อ เชียงราย" userId="26384d2c649b05d9" providerId="LiveId" clId="{A59B1D1A-D781-403D-AEB8-ED9681C5E3B5}" dt="2022-11-28T07:42:05.918" v="1839" actId="1076"/>
          <ac:spMkLst>
            <pc:docMk/>
            <pc:sldMk cId="711623752" sldId="257"/>
            <ac:spMk id="5" creationId="{1ED617B4-BE89-4CE4-8CAD-DFB3D024F371}"/>
          </ac:spMkLst>
        </pc:spChg>
        <pc:spChg chg="add mod">
          <ac:chgData name="โรคติดต่อ เชียงราย" userId="26384d2c649b05d9" providerId="LiveId" clId="{A59B1D1A-D781-403D-AEB8-ED9681C5E3B5}" dt="2022-11-28T06:57:35.053" v="1417" actId="20577"/>
          <ac:spMkLst>
            <pc:docMk/>
            <pc:sldMk cId="711623752" sldId="257"/>
            <ac:spMk id="6" creationId="{11707B71-8A88-4BF9-9411-B07F879B9D37}"/>
          </ac:spMkLst>
        </pc:spChg>
        <pc:graphicFrameChg chg="mod">
          <ac:chgData name="โรคติดต่อ เชียงราย" userId="26384d2c649b05d9" providerId="LiveId" clId="{A59B1D1A-D781-403D-AEB8-ED9681C5E3B5}" dt="2022-11-28T05:19:17.290" v="626" actId="1076"/>
          <ac:graphicFrameMkLst>
            <pc:docMk/>
            <pc:sldMk cId="711623752" sldId="257"/>
            <ac:graphicFrameMk id="7" creationId="{44369A6C-495C-48F1-8484-27E4BCAC90FC}"/>
          </ac:graphicFrameMkLst>
        </pc:graphicFrameChg>
      </pc:sldChg>
      <pc:sldChg chg="modSp mod">
        <pc:chgData name="โรคติดต่อ เชียงราย" userId="26384d2c649b05d9" providerId="LiveId" clId="{A59B1D1A-D781-403D-AEB8-ED9681C5E3B5}" dt="2022-11-28T06:54:30.061" v="1229" actId="20577"/>
        <pc:sldMkLst>
          <pc:docMk/>
          <pc:sldMk cId="2269984992" sldId="282"/>
        </pc:sldMkLst>
        <pc:spChg chg="mod">
          <ac:chgData name="โรคติดต่อ เชียงราย" userId="26384d2c649b05d9" providerId="LiveId" clId="{A59B1D1A-D781-403D-AEB8-ED9681C5E3B5}" dt="2022-11-28T06:54:30.061" v="1229" actId="20577"/>
          <ac:spMkLst>
            <pc:docMk/>
            <pc:sldMk cId="2269984992" sldId="282"/>
            <ac:spMk id="3" creationId="{9B9ABB2D-8AA4-B08E-1F29-F866FF26226D}"/>
          </ac:spMkLst>
        </pc:spChg>
      </pc:sldChg>
      <pc:sldChg chg="modSp mod">
        <pc:chgData name="โรคติดต่อ เชียงราย" userId="26384d2c649b05d9" providerId="LiveId" clId="{A59B1D1A-D781-403D-AEB8-ED9681C5E3B5}" dt="2022-11-28T07:50:31.184" v="1886" actId="1076"/>
        <pc:sldMkLst>
          <pc:docMk/>
          <pc:sldMk cId="542418010" sldId="514"/>
        </pc:sldMkLst>
        <pc:grpChg chg="mod">
          <ac:chgData name="โรคติดต่อ เชียงราย" userId="26384d2c649b05d9" providerId="LiveId" clId="{A59B1D1A-D781-403D-AEB8-ED9681C5E3B5}" dt="2022-11-28T07:50:31.184" v="1886" actId="1076"/>
          <ac:grpSpMkLst>
            <pc:docMk/>
            <pc:sldMk cId="542418010" sldId="514"/>
            <ac:grpSpMk id="5" creationId="{4471EDE3-A9D2-4DF5-966D-AC9D60593D98}"/>
          </ac:grpSpMkLst>
        </pc:grpChg>
      </pc:sldChg>
      <pc:sldChg chg="addSp delSp modSp mod">
        <pc:chgData name="โรคติดต่อ เชียงราย" userId="26384d2c649b05d9" providerId="LiveId" clId="{A59B1D1A-D781-403D-AEB8-ED9681C5E3B5}" dt="2022-11-28T07:17:58.972" v="1499" actId="20577"/>
        <pc:sldMkLst>
          <pc:docMk/>
          <pc:sldMk cId="909880492" sldId="825"/>
        </pc:sldMkLst>
        <pc:spChg chg="mod">
          <ac:chgData name="โรคติดต่อ เชียงราย" userId="26384d2c649b05d9" providerId="LiveId" clId="{A59B1D1A-D781-403D-AEB8-ED9681C5E3B5}" dt="2022-11-28T07:17:32.403" v="1464" actId="20577"/>
          <ac:spMkLst>
            <pc:docMk/>
            <pc:sldMk cId="909880492" sldId="825"/>
            <ac:spMk id="4" creationId="{9D473AF8-1208-8984-6BDE-995EDFEF1737}"/>
          </ac:spMkLst>
        </pc:spChg>
        <pc:spChg chg="mod">
          <ac:chgData name="โรคติดต่อ เชียงราย" userId="26384d2c649b05d9" providerId="LiveId" clId="{A59B1D1A-D781-403D-AEB8-ED9681C5E3B5}" dt="2022-11-28T06:43:07.884" v="682" actId="20577"/>
          <ac:spMkLst>
            <pc:docMk/>
            <pc:sldMk cId="909880492" sldId="825"/>
            <ac:spMk id="5" creationId="{0D3B4344-89A2-40EA-BF64-BF7751ACC169}"/>
          </ac:spMkLst>
        </pc:spChg>
        <pc:spChg chg="mod">
          <ac:chgData name="โรคติดต่อ เชียงราย" userId="26384d2c649b05d9" providerId="LiveId" clId="{A59B1D1A-D781-403D-AEB8-ED9681C5E3B5}" dt="2022-11-28T05:08:18.258" v="439" actId="1076"/>
          <ac:spMkLst>
            <pc:docMk/>
            <pc:sldMk cId="909880492" sldId="825"/>
            <ac:spMk id="6" creationId="{8541BFFE-718F-6E3D-6075-652B0076CBD3}"/>
          </ac:spMkLst>
        </pc:spChg>
        <pc:spChg chg="mod">
          <ac:chgData name="โรคติดต่อ เชียงราย" userId="26384d2c649b05d9" providerId="LiveId" clId="{A59B1D1A-D781-403D-AEB8-ED9681C5E3B5}" dt="2022-11-28T06:45:50.707" v="856" actId="14100"/>
          <ac:spMkLst>
            <pc:docMk/>
            <pc:sldMk cId="909880492" sldId="825"/>
            <ac:spMk id="7" creationId="{17C1591C-BAF5-C460-DD8C-89BB42C466A4}"/>
          </ac:spMkLst>
        </pc:spChg>
        <pc:spChg chg="add mod">
          <ac:chgData name="โรคติดต่อ เชียงราย" userId="26384d2c649b05d9" providerId="LiveId" clId="{A59B1D1A-D781-403D-AEB8-ED9681C5E3B5}" dt="2022-11-28T07:17:24.781" v="1460" actId="1076"/>
          <ac:spMkLst>
            <pc:docMk/>
            <pc:sldMk cId="909880492" sldId="825"/>
            <ac:spMk id="9" creationId="{BE5A5D7F-0DCB-4FF0-BF02-D1095AB8F469}"/>
          </ac:spMkLst>
        </pc:spChg>
        <pc:spChg chg="add mod">
          <ac:chgData name="โรคติดต่อ เชียงราย" userId="26384d2c649b05d9" providerId="LiveId" clId="{A59B1D1A-D781-403D-AEB8-ED9681C5E3B5}" dt="2022-11-28T07:17:58.972" v="1499" actId="20577"/>
          <ac:spMkLst>
            <pc:docMk/>
            <pc:sldMk cId="909880492" sldId="825"/>
            <ac:spMk id="10" creationId="{3F0EC5DF-6AB6-4483-A67C-51C209962A63}"/>
          </ac:spMkLst>
        </pc:spChg>
        <pc:spChg chg="add mod">
          <ac:chgData name="โรคติดต่อ เชียงราย" userId="26384d2c649b05d9" providerId="LiveId" clId="{A59B1D1A-D781-403D-AEB8-ED9681C5E3B5}" dt="2022-11-28T07:17:42.701" v="1482" actId="1076"/>
          <ac:spMkLst>
            <pc:docMk/>
            <pc:sldMk cId="909880492" sldId="825"/>
            <ac:spMk id="11" creationId="{11007EC8-BA84-4104-92E8-7E4BFF1D6293}"/>
          </ac:spMkLst>
        </pc:spChg>
        <pc:spChg chg="add del mod">
          <ac:chgData name="โรคติดต่อ เชียงราย" userId="26384d2c649b05d9" providerId="LiveId" clId="{A59B1D1A-D781-403D-AEB8-ED9681C5E3B5}" dt="2022-11-28T05:10:01.477" v="489" actId="21"/>
          <ac:spMkLst>
            <pc:docMk/>
            <pc:sldMk cId="909880492" sldId="825"/>
            <ac:spMk id="12" creationId="{1D7A7FF1-C0B6-41C9-AD1B-C6C31509D7CC}"/>
          </ac:spMkLst>
        </pc:spChg>
        <pc:spChg chg="add del mod">
          <ac:chgData name="โรคติดต่อ เชียงราย" userId="26384d2c649b05d9" providerId="LiveId" clId="{A59B1D1A-D781-403D-AEB8-ED9681C5E3B5}" dt="2022-11-28T05:12:36.457" v="559" actId="21"/>
          <ac:spMkLst>
            <pc:docMk/>
            <pc:sldMk cId="909880492" sldId="825"/>
            <ac:spMk id="13" creationId="{0F02AA3D-5ACF-4005-A92F-02E0CAD6B7F6}"/>
          </ac:spMkLst>
        </pc:spChg>
        <pc:spChg chg="add del mod">
          <ac:chgData name="โรคติดต่อ เชียงราย" userId="26384d2c649b05d9" providerId="LiveId" clId="{A59B1D1A-D781-403D-AEB8-ED9681C5E3B5}" dt="2022-11-28T05:12:39.073" v="560" actId="478"/>
          <ac:spMkLst>
            <pc:docMk/>
            <pc:sldMk cId="909880492" sldId="825"/>
            <ac:spMk id="14" creationId="{7B3ADD51-C63D-482E-AD9B-017E12772734}"/>
          </ac:spMkLst>
        </pc:spChg>
        <pc:picChg chg="del">
          <ac:chgData name="โรคติดต่อ เชียงราย" userId="26384d2c649b05d9" providerId="LiveId" clId="{A59B1D1A-D781-403D-AEB8-ED9681C5E3B5}" dt="2022-11-28T05:07:38.709" v="431" actId="478"/>
          <ac:picMkLst>
            <pc:docMk/>
            <pc:sldMk cId="909880492" sldId="825"/>
            <ac:picMk id="8" creationId="{F40C4FDC-C4B5-400A-44D5-CE483CEF6089}"/>
          </ac:picMkLst>
        </pc:picChg>
      </pc:sldChg>
      <pc:sldChg chg="modSp add mod ord">
        <pc:chgData name="โรคติดต่อ เชียงราย" userId="26384d2c649b05d9" providerId="LiveId" clId="{A59B1D1A-D781-403D-AEB8-ED9681C5E3B5}" dt="2022-11-28T06:42:57.479" v="656" actId="20577"/>
        <pc:sldMkLst>
          <pc:docMk/>
          <pc:sldMk cId="3507876640" sldId="826"/>
        </pc:sldMkLst>
        <pc:spChg chg="mod">
          <ac:chgData name="โรคติดต่อ เชียงราย" userId="26384d2c649b05d9" providerId="LiveId" clId="{A59B1D1A-D781-403D-AEB8-ED9681C5E3B5}" dt="2022-11-28T06:42:57.479" v="656" actId="20577"/>
          <ac:spMkLst>
            <pc:docMk/>
            <pc:sldMk cId="3507876640" sldId="826"/>
            <ac:spMk id="4" creationId="{FA1DD815-7280-44AE-9237-91147932C045}"/>
          </ac:spMkLst>
        </pc:spChg>
      </pc:sldChg>
      <pc:sldChg chg="del ord">
        <pc:chgData name="โรคติดต่อ เชียงราย" userId="26384d2c649b05d9" providerId="LiveId" clId="{A59B1D1A-D781-403D-AEB8-ED9681C5E3B5}" dt="2022-11-28T05:11:34.439" v="551" actId="47"/>
        <pc:sldMkLst>
          <pc:docMk/>
          <pc:sldMk cId="3625741259" sldId="827"/>
        </pc:sldMkLst>
      </pc:sldChg>
      <pc:sldChg chg="modSp mod">
        <pc:chgData name="โรคติดต่อ เชียงราย" userId="26384d2c649b05d9" providerId="LiveId" clId="{A59B1D1A-D781-403D-AEB8-ED9681C5E3B5}" dt="2022-11-28T07:20:26.594" v="1654" actId="115"/>
        <pc:sldMkLst>
          <pc:docMk/>
          <pc:sldMk cId="4036249699" sldId="830"/>
        </pc:sldMkLst>
        <pc:spChg chg="mod">
          <ac:chgData name="โรคติดต่อ เชียงราย" userId="26384d2c649b05d9" providerId="LiveId" clId="{A59B1D1A-D781-403D-AEB8-ED9681C5E3B5}" dt="2022-11-28T07:20:26.594" v="1654" actId="115"/>
          <ac:spMkLst>
            <pc:docMk/>
            <pc:sldMk cId="4036249699" sldId="830"/>
            <ac:spMk id="4" creationId="{9D473AF8-1208-8984-6BDE-995EDFEF1737}"/>
          </ac:spMkLst>
        </pc:spChg>
        <pc:spChg chg="mod">
          <ac:chgData name="โรคติดต่อ เชียงราย" userId="26384d2c649b05d9" providerId="LiveId" clId="{A59B1D1A-D781-403D-AEB8-ED9681C5E3B5}" dt="2022-11-28T06:45:23.684" v="845" actId="20577"/>
          <ac:spMkLst>
            <pc:docMk/>
            <pc:sldMk cId="4036249699" sldId="830"/>
            <ac:spMk id="5" creationId="{0D3B4344-89A2-40EA-BF64-BF7751ACC169}"/>
          </ac:spMkLst>
        </pc:spChg>
        <pc:picChg chg="mod">
          <ac:chgData name="โรคติดต่อ เชียงราย" userId="26384d2c649b05d9" providerId="LiveId" clId="{A59B1D1A-D781-403D-AEB8-ED9681C5E3B5}" dt="2022-11-28T06:49:08.930" v="899" actId="1076"/>
          <ac:picMkLst>
            <pc:docMk/>
            <pc:sldMk cId="4036249699" sldId="830"/>
            <ac:picMk id="6" creationId="{E55D15B6-F137-3B97-7E83-96F596B3EB8F}"/>
          </ac:picMkLst>
        </pc:picChg>
      </pc:sldChg>
      <pc:sldChg chg="modSp del mod">
        <pc:chgData name="โรคติดต่อ เชียงราย" userId="26384d2c649b05d9" providerId="LiveId" clId="{A59B1D1A-D781-403D-AEB8-ED9681C5E3B5}" dt="2022-11-28T05:11:36.657" v="552" actId="47"/>
        <pc:sldMkLst>
          <pc:docMk/>
          <pc:sldMk cId="3108759668" sldId="831"/>
        </pc:sldMkLst>
        <pc:spChg chg="mod">
          <ac:chgData name="โรคติดต่อ เชียงราย" userId="26384d2c649b05d9" providerId="LiveId" clId="{A59B1D1A-D781-403D-AEB8-ED9681C5E3B5}" dt="2022-11-28T02:48:16.942" v="8" actId="20577"/>
          <ac:spMkLst>
            <pc:docMk/>
            <pc:sldMk cId="3108759668" sldId="831"/>
            <ac:spMk id="3" creationId="{A28F44C1-38CE-4BCE-AD3A-0E00019DE53F}"/>
          </ac:spMkLst>
        </pc:spChg>
        <pc:spChg chg="mod">
          <ac:chgData name="โรคติดต่อ เชียงราย" userId="26384d2c649b05d9" providerId="LiveId" clId="{A59B1D1A-D781-403D-AEB8-ED9681C5E3B5}" dt="2022-11-28T03:34:23.429" v="430" actId="20577"/>
          <ac:spMkLst>
            <pc:docMk/>
            <pc:sldMk cId="3108759668" sldId="831"/>
            <ac:spMk id="4" creationId="{9D473AF8-1208-8984-6BDE-995EDFEF1737}"/>
          </ac:spMkLst>
        </pc:spChg>
      </pc:sldChg>
      <pc:sldChg chg="del">
        <pc:chgData name="โรคติดต่อ เชียงราย" userId="26384d2c649b05d9" providerId="LiveId" clId="{A59B1D1A-D781-403D-AEB8-ED9681C5E3B5}" dt="2022-11-28T02:57:46.410" v="246" actId="47"/>
        <pc:sldMkLst>
          <pc:docMk/>
          <pc:sldMk cId="3677629258" sldId="931"/>
        </pc:sldMkLst>
      </pc:sldChg>
      <pc:sldChg chg="del">
        <pc:chgData name="โรคติดต่อ เชียงราย" userId="26384d2c649b05d9" providerId="LiveId" clId="{A59B1D1A-D781-403D-AEB8-ED9681C5E3B5}" dt="2022-11-28T07:16:27.579" v="1430" actId="2696"/>
        <pc:sldMkLst>
          <pc:docMk/>
          <pc:sldMk cId="21798003" sldId="936"/>
        </pc:sldMkLst>
      </pc:sldChg>
      <pc:sldChg chg="del">
        <pc:chgData name="โรคติดต่อ เชียงราย" userId="26384d2c649b05d9" providerId="LiveId" clId="{A59B1D1A-D781-403D-AEB8-ED9681C5E3B5}" dt="2022-11-28T02:57:47.807" v="247" actId="47"/>
        <pc:sldMkLst>
          <pc:docMk/>
          <pc:sldMk cId="1913191885" sldId="8185"/>
        </pc:sldMkLst>
      </pc:sldChg>
      <pc:sldChg chg="del">
        <pc:chgData name="โรคติดต่อ เชียงราย" userId="26384d2c649b05d9" providerId="LiveId" clId="{A59B1D1A-D781-403D-AEB8-ED9681C5E3B5}" dt="2022-11-28T07:16:32.695" v="1431" actId="2696"/>
        <pc:sldMkLst>
          <pc:docMk/>
          <pc:sldMk cId="3204864970" sldId="8187"/>
        </pc:sldMkLst>
      </pc:sldChg>
      <pc:sldChg chg="del">
        <pc:chgData name="โรคติดต่อ เชียงราย" userId="26384d2c649b05d9" providerId="LiveId" clId="{A59B1D1A-D781-403D-AEB8-ED9681C5E3B5}" dt="2022-11-28T07:16:19.796" v="1429" actId="2696"/>
        <pc:sldMkLst>
          <pc:docMk/>
          <pc:sldMk cId="306398859" sldId="8188"/>
        </pc:sldMkLst>
      </pc:sldChg>
      <pc:sldChg chg="addSp delSp modSp del mod">
        <pc:chgData name="โรคติดต่อ เชียงราย" userId="26384d2c649b05d9" providerId="LiveId" clId="{A59B1D1A-D781-403D-AEB8-ED9681C5E3B5}" dt="2022-11-28T05:16:53.143" v="581" actId="47"/>
        <pc:sldMkLst>
          <pc:docMk/>
          <pc:sldMk cId="985026332" sldId="8189"/>
        </pc:sldMkLst>
        <pc:spChg chg="del mod">
          <ac:chgData name="โรคติดต่อ เชียงราย" userId="26384d2c649b05d9" providerId="LiveId" clId="{A59B1D1A-D781-403D-AEB8-ED9681C5E3B5}" dt="2022-11-28T05:12:04.673" v="554" actId="478"/>
          <ac:spMkLst>
            <pc:docMk/>
            <pc:sldMk cId="985026332" sldId="8189"/>
            <ac:spMk id="3" creationId="{A28F44C1-38CE-4BCE-AD3A-0E00019DE53F}"/>
          </ac:spMkLst>
        </pc:spChg>
        <pc:spChg chg="del mod">
          <ac:chgData name="โรคติดต่อ เชียงราย" userId="26384d2c649b05d9" providerId="LiveId" clId="{A59B1D1A-D781-403D-AEB8-ED9681C5E3B5}" dt="2022-11-28T02:50:17.300" v="169" actId="478"/>
          <ac:spMkLst>
            <pc:docMk/>
            <pc:sldMk cId="985026332" sldId="8189"/>
            <ac:spMk id="4" creationId="{9D473AF8-1208-8984-6BDE-995EDFEF1737}"/>
          </ac:spMkLst>
        </pc:spChg>
        <pc:spChg chg="add">
          <ac:chgData name="โรคติดต่อ เชียงราย" userId="26384d2c649b05d9" providerId="LiveId" clId="{A59B1D1A-D781-403D-AEB8-ED9681C5E3B5}" dt="2022-11-28T02:53:50.007" v="240" actId="11529"/>
          <ac:spMkLst>
            <pc:docMk/>
            <pc:sldMk cId="985026332" sldId="8189"/>
            <ac:spMk id="8" creationId="{58974FA1-77D1-4DD1-82E2-CF4FAEB60787}"/>
          </ac:spMkLst>
        </pc:spChg>
        <pc:spChg chg="add mod">
          <ac:chgData name="โรคติดต่อ เชียงราย" userId="26384d2c649b05d9" providerId="LiveId" clId="{A59B1D1A-D781-403D-AEB8-ED9681C5E3B5}" dt="2022-11-28T05:12:48.979" v="562" actId="20577"/>
          <ac:spMkLst>
            <pc:docMk/>
            <pc:sldMk cId="985026332" sldId="8189"/>
            <ac:spMk id="9" creationId="{AFE323D7-F683-4BEB-B6D7-69F88E401532}"/>
          </ac:spMkLst>
        </pc:spChg>
        <pc:picChg chg="add mod">
          <ac:chgData name="โรคติดต่อ เชียงราย" userId="26384d2c649b05d9" providerId="LiveId" clId="{A59B1D1A-D781-403D-AEB8-ED9681C5E3B5}" dt="2022-11-28T05:13:06.016" v="565" actId="1076"/>
          <ac:picMkLst>
            <pc:docMk/>
            <pc:sldMk cId="985026332" sldId="8189"/>
            <ac:picMk id="2" creationId="{E72300AA-818C-42FD-84A6-364FC1B148F4}"/>
          </ac:picMkLst>
        </pc:picChg>
        <pc:picChg chg="del">
          <ac:chgData name="โรคติดต่อ เชียงราย" userId="26384d2c649b05d9" providerId="LiveId" clId="{A59B1D1A-D781-403D-AEB8-ED9681C5E3B5}" dt="2022-11-28T02:50:18.618" v="170" actId="478"/>
          <ac:picMkLst>
            <pc:docMk/>
            <pc:sldMk cId="985026332" sldId="8189"/>
            <ac:picMk id="2" creationId="{FB43F05B-2205-078D-0C28-A1B0844CE704}"/>
          </ac:picMkLst>
        </pc:picChg>
        <pc:picChg chg="add mod">
          <ac:chgData name="โรคติดต่อ เชียงราย" userId="26384d2c649b05d9" providerId="LiveId" clId="{A59B1D1A-D781-403D-AEB8-ED9681C5E3B5}" dt="2022-11-28T02:53:23.018" v="239" actId="14100"/>
          <ac:picMkLst>
            <pc:docMk/>
            <pc:sldMk cId="985026332" sldId="8189"/>
            <ac:picMk id="7" creationId="{26517D02-8734-4010-95C3-796A0B02AE81}"/>
          </ac:picMkLst>
        </pc:picChg>
        <pc:picChg chg="add mod modCrop">
          <ac:chgData name="โรคติดต่อ เชียงราย" userId="26384d2c649b05d9" providerId="LiveId" clId="{A59B1D1A-D781-403D-AEB8-ED9681C5E3B5}" dt="2022-11-28T02:55:05.091" v="245" actId="1076"/>
          <ac:picMkLst>
            <pc:docMk/>
            <pc:sldMk cId="985026332" sldId="8189"/>
            <ac:picMk id="10" creationId="{A8E6ED8F-744F-4D73-AD1A-AF051AF6C7B2}"/>
          </ac:picMkLst>
        </pc:picChg>
      </pc:sldChg>
      <pc:sldChg chg="new del">
        <pc:chgData name="โรคติดต่อ เชียงราย" userId="26384d2c649b05d9" providerId="LiveId" clId="{A59B1D1A-D781-403D-AEB8-ED9681C5E3B5}" dt="2022-11-28T02:46:56.995" v="6" actId="2696"/>
        <pc:sldMkLst>
          <pc:docMk/>
          <pc:sldMk cId="2554641549" sldId="8189"/>
        </pc:sldMkLst>
      </pc:sldChg>
      <pc:sldChg chg="addSp delSp modSp mod">
        <pc:chgData name="โรคติดต่อ เชียงราย" userId="26384d2c649b05d9" providerId="LiveId" clId="{A59B1D1A-D781-403D-AEB8-ED9681C5E3B5}" dt="2022-11-28T07:19:17.494" v="1605" actId="20577"/>
        <pc:sldMkLst>
          <pc:docMk/>
          <pc:sldMk cId="3930951051" sldId="8190"/>
        </pc:sldMkLst>
        <pc:spChg chg="del">
          <ac:chgData name="โรคติดต่อ เชียงราย" userId="26384d2c649b05d9" providerId="LiveId" clId="{A59B1D1A-D781-403D-AEB8-ED9681C5E3B5}" dt="2022-11-28T05:14:14.376" v="570" actId="21"/>
          <ac:spMkLst>
            <pc:docMk/>
            <pc:sldMk cId="3930951051" sldId="8190"/>
            <ac:spMk id="3" creationId="{A28F44C1-38CE-4BCE-AD3A-0E00019DE53F}"/>
          </ac:spMkLst>
        </pc:spChg>
        <pc:spChg chg="mod">
          <ac:chgData name="โรคติดต่อ เชียงราย" userId="26384d2c649b05d9" providerId="LiveId" clId="{A59B1D1A-D781-403D-AEB8-ED9681C5E3B5}" dt="2022-11-28T06:45:12.750" v="819" actId="20577"/>
          <ac:spMkLst>
            <pc:docMk/>
            <pc:sldMk cId="3930951051" sldId="8190"/>
            <ac:spMk id="5" creationId="{0D3B4344-89A2-40EA-BF64-BF7751ACC169}"/>
          </ac:spMkLst>
        </pc:spChg>
        <pc:spChg chg="add mod">
          <ac:chgData name="โรคติดต่อ เชียงราย" userId="26384d2c649b05d9" providerId="LiveId" clId="{A59B1D1A-D781-403D-AEB8-ED9681C5E3B5}" dt="2022-11-28T07:19:17.494" v="1605" actId="20577"/>
          <ac:spMkLst>
            <pc:docMk/>
            <pc:sldMk cId="3930951051" sldId="8190"/>
            <ac:spMk id="8" creationId="{6EC2042D-D826-47BA-B431-230BE919F631}"/>
          </ac:spMkLst>
        </pc:spChg>
        <pc:picChg chg="add mod ord">
          <ac:chgData name="โรคติดต่อ เชียงราย" userId="26384d2c649b05d9" providerId="LiveId" clId="{A59B1D1A-D781-403D-AEB8-ED9681C5E3B5}" dt="2022-11-28T05:14:52.136" v="580" actId="14100"/>
          <ac:picMkLst>
            <pc:docMk/>
            <pc:sldMk cId="3930951051" sldId="8190"/>
            <ac:picMk id="6" creationId="{698B71DB-71EF-4738-8FA9-661F8EB321E2}"/>
          </ac:picMkLst>
        </pc:picChg>
        <pc:picChg chg="mod">
          <ac:chgData name="โรคติดต่อ เชียงราย" userId="26384d2c649b05d9" providerId="LiveId" clId="{A59B1D1A-D781-403D-AEB8-ED9681C5E3B5}" dt="2022-11-28T07:19:01.016" v="1602" actId="1076"/>
          <ac:picMkLst>
            <pc:docMk/>
            <pc:sldMk cId="3930951051" sldId="8190"/>
            <ac:picMk id="7" creationId="{26517D02-8734-4010-95C3-796A0B02AE81}"/>
          </ac:picMkLst>
        </pc:picChg>
        <pc:picChg chg="mod">
          <ac:chgData name="โรคติดต่อ เชียงราย" userId="26384d2c649b05d9" providerId="LiveId" clId="{A59B1D1A-D781-403D-AEB8-ED9681C5E3B5}" dt="2022-11-28T07:18:57.224" v="1601" actId="1076"/>
          <ac:picMkLst>
            <pc:docMk/>
            <pc:sldMk cId="3930951051" sldId="8190"/>
            <ac:picMk id="10" creationId="{A8E6ED8F-744F-4D73-AD1A-AF051AF6C7B2}"/>
          </ac:picMkLst>
        </pc:picChg>
      </pc:sldChg>
      <pc:sldChg chg="modSp add del mod">
        <pc:chgData name="โรคติดต่อ เชียงราย" userId="26384d2c649b05d9" providerId="LiveId" clId="{A59B1D1A-D781-403D-AEB8-ED9681C5E3B5}" dt="2022-11-28T07:50:23.039" v="1885" actId="47"/>
        <pc:sldMkLst>
          <pc:docMk/>
          <pc:sldMk cId="20013325" sldId="8191"/>
        </pc:sldMkLst>
        <pc:graphicFrameChg chg="mod">
          <ac:chgData name="โรคติดต่อ เชียงราย" userId="26384d2c649b05d9" providerId="LiveId" clId="{A59B1D1A-D781-403D-AEB8-ED9681C5E3B5}" dt="2022-11-28T07:49:59.748" v="1878" actId="14100"/>
          <ac:graphicFrameMkLst>
            <pc:docMk/>
            <pc:sldMk cId="20013325" sldId="8191"/>
            <ac:graphicFrameMk id="6" creationId="{B398E18F-B9AE-40B2-917C-3C71393FD8C4}"/>
          </ac:graphicFrameMkLst>
        </pc:graphicFrameChg>
      </pc:sldChg>
      <pc:sldChg chg="modSp add del mod">
        <pc:chgData name="โรคติดต่อ เชียงราย" userId="26384d2c649b05d9" providerId="LiveId" clId="{A59B1D1A-D781-403D-AEB8-ED9681C5E3B5}" dt="2022-11-28T07:48:50.408" v="1873" actId="47"/>
        <pc:sldMkLst>
          <pc:docMk/>
          <pc:sldMk cId="1561136814" sldId="8191"/>
        </pc:sldMkLst>
        <pc:graphicFrameChg chg="mod">
          <ac:chgData name="โรคติดต่อ เชียงราย" userId="26384d2c649b05d9" providerId="LiveId" clId="{A59B1D1A-D781-403D-AEB8-ED9681C5E3B5}" dt="2022-11-28T07:48:22.692" v="1867" actId="1076"/>
          <ac:graphicFrameMkLst>
            <pc:docMk/>
            <pc:sldMk cId="1561136814" sldId="8191"/>
            <ac:graphicFrameMk id="6" creationId="{B398E18F-B9AE-40B2-917C-3C71393FD8C4}"/>
          </ac:graphicFrameMkLst>
        </pc:graphicFrameChg>
      </pc:sldChg>
      <pc:sldChg chg="add del">
        <pc:chgData name="โรคติดต่อ เชียงราย" userId="26384d2c649b05d9" providerId="LiveId" clId="{A59B1D1A-D781-403D-AEB8-ED9681C5E3B5}" dt="2022-11-28T07:47:57.363" v="1861"/>
        <pc:sldMkLst>
          <pc:docMk/>
          <pc:sldMk cId="650808724" sldId="8192"/>
        </pc:sldMkLst>
      </pc:sldChg>
      <pc:sldMasterChg chg="delSldLayout">
        <pc:chgData name="โรคติดต่อ เชียงราย" userId="26384d2c649b05d9" providerId="LiveId" clId="{A59B1D1A-D781-403D-AEB8-ED9681C5E3B5}" dt="2022-11-28T02:57:47.807" v="247" actId="47"/>
        <pc:sldMasterMkLst>
          <pc:docMk/>
          <pc:sldMasterMk cId="2947527100" sldId="2147483660"/>
        </pc:sldMasterMkLst>
        <pc:sldLayoutChg chg="del">
          <pc:chgData name="โรคติดต่อ เชียงราย" userId="26384d2c649b05d9" providerId="LiveId" clId="{A59B1D1A-D781-403D-AEB8-ED9681C5E3B5}" dt="2022-11-28T02:57:47.807" v="247" actId="47"/>
          <pc:sldLayoutMkLst>
            <pc:docMk/>
            <pc:sldMasterMk cId="2947527100" sldId="2147483660"/>
            <pc:sldLayoutMk cId="3458706850" sldId="2147483668"/>
          </pc:sldLayoutMkLst>
        </pc:sldLayoutChg>
      </pc:sldMasterChg>
      <pc:sldMasterChg chg="del delSldLayout">
        <pc:chgData name="โรคติดต่อ เชียงราย" userId="26384d2c649b05d9" providerId="LiveId" clId="{A59B1D1A-D781-403D-AEB8-ED9681C5E3B5}" dt="2022-11-28T07:50:23.039" v="1885" actId="47"/>
        <pc:sldMasterMkLst>
          <pc:docMk/>
          <pc:sldMasterMk cId="766860954" sldId="2147483670"/>
        </pc:sldMasterMkLst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1000167042" sldId="2147483671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3981330434" sldId="2147483672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3329233376" sldId="2147483673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1766172169" sldId="2147483674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1855681065" sldId="2147483675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3949469635" sldId="2147483676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3003317417" sldId="2147483677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2498625868" sldId="2147483678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2748765043" sldId="2147483679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3350278562" sldId="2147483680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50:23.039" v="1885" actId="47"/>
          <pc:sldLayoutMkLst>
            <pc:docMk/>
            <pc:sldMasterMk cId="766860954" sldId="2147483670"/>
            <pc:sldLayoutMk cId="1604284427" sldId="2147483681"/>
          </pc:sldLayoutMkLst>
        </pc:sldLayoutChg>
      </pc:sldMasterChg>
      <pc:sldMasterChg chg="del delSldLayout">
        <pc:chgData name="โรคติดต่อ เชียงราย" userId="26384d2c649b05d9" providerId="LiveId" clId="{A59B1D1A-D781-403D-AEB8-ED9681C5E3B5}" dt="2022-11-28T07:48:50.408" v="1873" actId="47"/>
        <pc:sldMasterMkLst>
          <pc:docMk/>
          <pc:sldMasterMk cId="3299413977" sldId="2147483670"/>
        </pc:sldMasterMkLst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35911519" sldId="2147483671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2682320578" sldId="2147483672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3728944473" sldId="2147483673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1227906286" sldId="2147483674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1403707211" sldId="2147483675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931797070" sldId="2147483676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37853604" sldId="2147483677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2680965372" sldId="2147483678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2367391971" sldId="2147483679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1145146739" sldId="2147483680"/>
          </pc:sldLayoutMkLst>
        </pc:sldLayoutChg>
        <pc:sldLayoutChg chg="del">
          <pc:chgData name="โรคติดต่อ เชียงราย" userId="26384d2c649b05d9" providerId="LiveId" clId="{A59B1D1A-D781-403D-AEB8-ED9681C5E3B5}" dt="2022-11-28T07:48:50.408" v="1873" actId="47"/>
          <pc:sldLayoutMkLst>
            <pc:docMk/>
            <pc:sldMasterMk cId="3299413977" sldId="2147483670"/>
            <pc:sldLayoutMk cId="971337053" sldId="2147483681"/>
          </pc:sldLayoutMkLst>
        </pc:sldLayoutChg>
      </pc:sldMasterChg>
    </pc:docChg>
  </pc:docChgLst>
  <pc:docChgLst>
    <pc:chgData name="โรคติดต่อ เชียงราย" userId="26384d2c649b05d9" providerId="LiveId" clId="{FB0B66E1-97F8-4A5B-9B90-1E0AE258B02E}"/>
    <pc:docChg chg="modSld">
      <pc:chgData name="โรคติดต่อ เชียงราย" userId="26384d2c649b05d9" providerId="LiveId" clId="{FB0B66E1-97F8-4A5B-9B90-1E0AE258B02E}" dt="2023-02-07T01:03:26.291" v="162" actId="20577"/>
      <pc:docMkLst>
        <pc:docMk/>
      </pc:docMkLst>
      <pc:sldChg chg="modSp mod">
        <pc:chgData name="โรคติดต่อ เชียงราย" userId="26384d2c649b05d9" providerId="LiveId" clId="{FB0B66E1-97F8-4A5B-9B90-1E0AE258B02E}" dt="2023-02-07T01:03:26.291" v="162" actId="20577"/>
        <pc:sldMkLst>
          <pc:docMk/>
          <pc:sldMk cId="3098866831" sldId="8212"/>
        </pc:sldMkLst>
        <pc:spChg chg="mod">
          <ac:chgData name="โรคติดต่อ เชียงราย" userId="26384d2c649b05d9" providerId="LiveId" clId="{FB0B66E1-97F8-4A5B-9B90-1E0AE258B02E}" dt="2023-02-07T01:03:26.291" v="162" actId="20577"/>
          <ac:spMkLst>
            <pc:docMk/>
            <pc:sldMk cId="3098866831" sldId="8212"/>
            <ac:spMk id="4" creationId="{35EB48DC-2EEE-476F-9A63-0C2C83DAC6A6}"/>
          </ac:spMkLst>
        </pc:spChg>
      </pc:sldChg>
    </pc:docChg>
  </pc:docChgLst>
  <pc:docChgLst>
    <pc:chgData name="tw.private93@gmail.com" userId="6cd3171e30676fa1" providerId="LiveId" clId="{E484D004-9AA6-433A-918D-C83D60C63C7D}"/>
    <pc:docChg chg="undo redo custSel addSld delSld modSld sldOrd">
      <pc:chgData name="tw.private93@gmail.com" userId="6cd3171e30676fa1" providerId="LiveId" clId="{E484D004-9AA6-433A-918D-C83D60C63C7D}" dt="2022-09-13T09:18:30.729" v="2881" actId="478"/>
      <pc:docMkLst>
        <pc:docMk/>
      </pc:docMkLst>
      <pc:sldChg chg="del">
        <pc:chgData name="tw.private93@gmail.com" userId="6cd3171e30676fa1" providerId="LiveId" clId="{E484D004-9AA6-433A-918D-C83D60C63C7D}" dt="2022-09-12T07:42:30.893" v="926" actId="47"/>
        <pc:sldMkLst>
          <pc:docMk/>
          <pc:sldMk cId="3007052433" sldId="464"/>
        </pc:sldMkLst>
      </pc:sldChg>
      <pc:sldChg chg="del">
        <pc:chgData name="tw.private93@gmail.com" userId="6cd3171e30676fa1" providerId="LiveId" clId="{E484D004-9AA6-433A-918D-C83D60C63C7D}" dt="2022-09-12T07:42:29.553" v="925" actId="47"/>
        <pc:sldMkLst>
          <pc:docMk/>
          <pc:sldMk cId="3874053244" sldId="469"/>
        </pc:sldMkLst>
      </pc:sldChg>
      <pc:sldChg chg="del">
        <pc:chgData name="tw.private93@gmail.com" userId="6cd3171e30676fa1" providerId="LiveId" clId="{E484D004-9AA6-433A-918D-C83D60C63C7D}" dt="2022-09-12T07:42:27.464" v="924" actId="47"/>
        <pc:sldMkLst>
          <pc:docMk/>
          <pc:sldMk cId="2793133603" sldId="474"/>
        </pc:sldMkLst>
      </pc:sldChg>
      <pc:sldChg chg="addSp delSp modSp mod">
        <pc:chgData name="tw.private93@gmail.com" userId="6cd3171e30676fa1" providerId="LiveId" clId="{E484D004-9AA6-433A-918D-C83D60C63C7D}" dt="2022-09-13T09:18:08.060" v="2878" actId="478"/>
        <pc:sldMkLst>
          <pc:docMk/>
          <pc:sldMk cId="3581844193" sldId="475"/>
        </pc:sldMkLst>
        <pc:spChg chg="del">
          <ac:chgData name="tw.private93@gmail.com" userId="6cd3171e30676fa1" providerId="LiveId" clId="{E484D004-9AA6-433A-918D-C83D60C63C7D}" dt="2022-09-13T07:42:27.220" v="1228" actId="478"/>
          <ac:spMkLst>
            <pc:docMk/>
            <pc:sldMk cId="3581844193" sldId="475"/>
            <ac:spMk id="6" creationId="{D1E1AF64-F2F3-6063-BD9E-FE49154334D0}"/>
          </ac:spMkLst>
        </pc:spChg>
        <pc:spChg chg="add mod">
          <ac:chgData name="tw.private93@gmail.com" userId="6cd3171e30676fa1" providerId="LiveId" clId="{E484D004-9AA6-433A-918D-C83D60C63C7D}" dt="2022-09-13T07:57:19.173" v="1492" actId="1036"/>
          <ac:spMkLst>
            <pc:docMk/>
            <pc:sldMk cId="3581844193" sldId="475"/>
            <ac:spMk id="9" creationId="{8786ABA2-4EAC-A03D-615D-07B6BB39314D}"/>
          </ac:spMkLst>
        </pc:spChg>
        <pc:spChg chg="del">
          <ac:chgData name="tw.private93@gmail.com" userId="6cd3171e30676fa1" providerId="LiveId" clId="{E484D004-9AA6-433A-918D-C83D60C63C7D}" dt="2022-09-13T07:42:28.535" v="1229" actId="478"/>
          <ac:spMkLst>
            <pc:docMk/>
            <pc:sldMk cId="3581844193" sldId="475"/>
            <ac:spMk id="11" creationId="{76244C54-7306-C9BB-09D5-F36AF2F5C4EB}"/>
          </ac:spMkLst>
        </pc:spChg>
        <pc:spChg chg="del">
          <ac:chgData name="tw.private93@gmail.com" userId="6cd3171e30676fa1" providerId="LiveId" clId="{E484D004-9AA6-433A-918D-C83D60C63C7D}" dt="2022-09-13T07:42:30.838" v="1231" actId="478"/>
          <ac:spMkLst>
            <pc:docMk/>
            <pc:sldMk cId="3581844193" sldId="475"/>
            <ac:spMk id="13" creationId="{543FD567-77B3-86FC-9AD7-2F9464F97727}"/>
          </ac:spMkLst>
        </pc:spChg>
        <pc:spChg chg="del">
          <ac:chgData name="tw.private93@gmail.com" userId="6cd3171e30676fa1" providerId="LiveId" clId="{E484D004-9AA6-433A-918D-C83D60C63C7D}" dt="2022-09-13T07:42:32.667" v="1232" actId="478"/>
          <ac:spMkLst>
            <pc:docMk/>
            <pc:sldMk cId="3581844193" sldId="475"/>
            <ac:spMk id="15" creationId="{4A936082-C8A6-BC46-1E1F-DE7D2B0BB88D}"/>
          </ac:spMkLst>
        </pc:spChg>
        <pc:spChg chg="mod">
          <ac:chgData name="tw.private93@gmail.com" userId="6cd3171e30676fa1" providerId="LiveId" clId="{E484D004-9AA6-433A-918D-C83D60C63C7D}" dt="2022-09-13T07:57:15.232" v="1485" actId="1076"/>
          <ac:spMkLst>
            <pc:docMk/>
            <pc:sldMk cId="3581844193" sldId="475"/>
            <ac:spMk id="23" creationId="{4B6CAB90-7C90-ECC9-48FC-BF3299E19670}"/>
          </ac:spMkLst>
        </pc:spChg>
        <pc:spChg chg="mod">
          <ac:chgData name="tw.private93@gmail.com" userId="6cd3171e30676fa1" providerId="LiveId" clId="{E484D004-9AA6-433A-918D-C83D60C63C7D}" dt="2022-09-13T07:57:15.404" v="1486" actId="1076"/>
          <ac:spMkLst>
            <pc:docMk/>
            <pc:sldMk cId="3581844193" sldId="475"/>
            <ac:spMk id="24" creationId="{93D7FAA6-60E4-BE95-AB42-74376851C1C1}"/>
          </ac:spMkLst>
        </pc:spChg>
        <pc:grpChg chg="mod">
          <ac:chgData name="tw.private93@gmail.com" userId="6cd3171e30676fa1" providerId="LiveId" clId="{E484D004-9AA6-433A-918D-C83D60C63C7D}" dt="2022-09-13T08:20:19.192" v="1599" actId="1076"/>
          <ac:grpSpMkLst>
            <pc:docMk/>
            <pc:sldMk cId="3581844193" sldId="475"/>
            <ac:grpSpMk id="83" creationId="{EFA237DF-C5A5-4BBE-8748-EEFD3C838274}"/>
          </ac:grpSpMkLst>
        </pc:grpChg>
        <pc:picChg chg="del mod">
          <ac:chgData name="tw.private93@gmail.com" userId="6cd3171e30676fa1" providerId="LiveId" clId="{E484D004-9AA6-433A-918D-C83D60C63C7D}" dt="2022-09-13T09:18:08.060" v="2878" actId="478"/>
          <ac:picMkLst>
            <pc:docMk/>
            <pc:sldMk cId="3581844193" sldId="475"/>
            <ac:picMk id="17" creationId="{BED86454-FE89-558C-CA5A-AA667E0A51CA}"/>
          </ac:picMkLst>
        </pc:picChg>
      </pc:sldChg>
      <pc:sldChg chg="del">
        <pc:chgData name="tw.private93@gmail.com" userId="6cd3171e30676fa1" providerId="LiveId" clId="{E484D004-9AA6-433A-918D-C83D60C63C7D}" dt="2022-09-12T07:42:32.482" v="927" actId="47"/>
        <pc:sldMkLst>
          <pc:docMk/>
          <pc:sldMk cId="852936447" sldId="478"/>
        </pc:sldMkLst>
      </pc:sldChg>
      <pc:sldChg chg="del">
        <pc:chgData name="tw.private93@gmail.com" userId="6cd3171e30676fa1" providerId="LiveId" clId="{E484D004-9AA6-433A-918D-C83D60C63C7D}" dt="2022-09-12T07:42:34.318" v="928" actId="47"/>
        <pc:sldMkLst>
          <pc:docMk/>
          <pc:sldMk cId="952588611" sldId="482"/>
        </pc:sldMkLst>
      </pc:sldChg>
      <pc:sldChg chg="del">
        <pc:chgData name="tw.private93@gmail.com" userId="6cd3171e30676fa1" providerId="LiveId" clId="{E484D004-9AA6-433A-918D-C83D60C63C7D}" dt="2022-09-12T07:16:34.272" v="413" actId="47"/>
        <pc:sldMkLst>
          <pc:docMk/>
          <pc:sldMk cId="174032756" sldId="487"/>
        </pc:sldMkLst>
      </pc:sldChg>
      <pc:sldChg chg="del ord">
        <pc:chgData name="tw.private93@gmail.com" userId="6cd3171e30676fa1" providerId="LiveId" clId="{E484D004-9AA6-433A-918D-C83D60C63C7D}" dt="2022-09-13T09:06:58.517" v="2521" actId="47"/>
        <pc:sldMkLst>
          <pc:docMk/>
          <pc:sldMk cId="3231187305" sldId="488"/>
        </pc:sldMkLst>
      </pc:sldChg>
      <pc:sldChg chg="del">
        <pc:chgData name="tw.private93@gmail.com" userId="6cd3171e30676fa1" providerId="LiveId" clId="{E484D004-9AA6-433A-918D-C83D60C63C7D}" dt="2022-09-12T07:42:35.731" v="929" actId="47"/>
        <pc:sldMkLst>
          <pc:docMk/>
          <pc:sldMk cId="458869055" sldId="491"/>
        </pc:sldMkLst>
      </pc:sldChg>
      <pc:sldChg chg="del">
        <pc:chgData name="tw.private93@gmail.com" userId="6cd3171e30676fa1" providerId="LiveId" clId="{E484D004-9AA6-433A-918D-C83D60C63C7D}" dt="2022-09-12T07:42:37.521" v="930" actId="47"/>
        <pc:sldMkLst>
          <pc:docMk/>
          <pc:sldMk cId="4198474925" sldId="492"/>
        </pc:sldMkLst>
      </pc:sldChg>
      <pc:sldChg chg="addSp delSp modSp mod">
        <pc:chgData name="tw.private93@gmail.com" userId="6cd3171e30676fa1" providerId="LiveId" clId="{E484D004-9AA6-433A-918D-C83D60C63C7D}" dt="2022-09-13T09:18:22.431" v="2879" actId="478"/>
        <pc:sldMkLst>
          <pc:docMk/>
          <pc:sldMk cId="3776051582" sldId="497"/>
        </pc:sldMkLst>
        <pc:spChg chg="del">
          <ac:chgData name="tw.private93@gmail.com" userId="6cd3171e30676fa1" providerId="LiveId" clId="{E484D004-9AA6-433A-918D-C83D60C63C7D}" dt="2022-09-13T07:46:08.526" v="1302" actId="478"/>
          <ac:spMkLst>
            <pc:docMk/>
            <pc:sldMk cId="3776051582" sldId="497"/>
            <ac:spMk id="6" creationId="{D1E1AF64-F2F3-6063-BD9E-FE49154334D0}"/>
          </ac:spMkLst>
        </pc:spChg>
        <pc:spChg chg="del">
          <ac:chgData name="tw.private93@gmail.com" userId="6cd3171e30676fa1" providerId="LiveId" clId="{E484D004-9AA6-433A-918D-C83D60C63C7D}" dt="2022-09-13T07:46:08.526" v="1302" actId="478"/>
          <ac:spMkLst>
            <pc:docMk/>
            <pc:sldMk cId="3776051582" sldId="497"/>
            <ac:spMk id="11" creationId="{76244C54-7306-C9BB-09D5-F36AF2F5C4EB}"/>
          </ac:spMkLst>
        </pc:spChg>
        <pc:spChg chg="add mod">
          <ac:chgData name="tw.private93@gmail.com" userId="6cd3171e30676fa1" providerId="LiveId" clId="{E484D004-9AA6-433A-918D-C83D60C63C7D}" dt="2022-09-13T07:49:50.856" v="1346" actId="1036"/>
          <ac:spMkLst>
            <pc:docMk/>
            <pc:sldMk cId="3776051582" sldId="497"/>
            <ac:spMk id="12" creationId="{BF0C1028-0600-9FFA-D8E9-518A36A4C48B}"/>
          </ac:spMkLst>
        </pc:spChg>
        <pc:spChg chg="del">
          <ac:chgData name="tw.private93@gmail.com" userId="6cd3171e30676fa1" providerId="LiveId" clId="{E484D004-9AA6-433A-918D-C83D60C63C7D}" dt="2022-09-13T07:46:08.526" v="1302" actId="478"/>
          <ac:spMkLst>
            <pc:docMk/>
            <pc:sldMk cId="3776051582" sldId="497"/>
            <ac:spMk id="13" creationId="{543FD567-77B3-86FC-9AD7-2F9464F97727}"/>
          </ac:spMkLst>
        </pc:spChg>
        <pc:spChg chg="del">
          <ac:chgData name="tw.private93@gmail.com" userId="6cd3171e30676fa1" providerId="LiveId" clId="{E484D004-9AA6-433A-918D-C83D60C63C7D}" dt="2022-09-13T07:46:08.526" v="1302" actId="478"/>
          <ac:spMkLst>
            <pc:docMk/>
            <pc:sldMk cId="3776051582" sldId="497"/>
            <ac:spMk id="15" creationId="{4A936082-C8A6-BC46-1E1F-DE7D2B0BB88D}"/>
          </ac:spMkLst>
        </pc:spChg>
        <pc:spChg chg="add mod">
          <ac:chgData name="tw.private93@gmail.com" userId="6cd3171e30676fa1" providerId="LiveId" clId="{E484D004-9AA6-433A-918D-C83D60C63C7D}" dt="2022-09-13T07:51:31.568" v="1372" actId="20577"/>
          <ac:spMkLst>
            <pc:docMk/>
            <pc:sldMk cId="3776051582" sldId="497"/>
            <ac:spMk id="17" creationId="{F554C86F-2851-ED83-5405-03CD1D491626}"/>
          </ac:spMkLst>
        </pc:spChg>
        <pc:spChg chg="add mod">
          <ac:chgData name="tw.private93@gmail.com" userId="6cd3171e30676fa1" providerId="LiveId" clId="{E484D004-9AA6-433A-918D-C83D60C63C7D}" dt="2022-09-13T07:49:23.701" v="1334" actId="1076"/>
          <ac:spMkLst>
            <pc:docMk/>
            <pc:sldMk cId="3776051582" sldId="497"/>
            <ac:spMk id="19" creationId="{35029C6B-4587-6BC6-8532-DEFA6835E476}"/>
          </ac:spMkLst>
        </pc:spChg>
        <pc:spChg chg="del">
          <ac:chgData name="tw.private93@gmail.com" userId="6cd3171e30676fa1" providerId="LiveId" clId="{E484D004-9AA6-433A-918D-C83D60C63C7D}" dt="2022-09-13T07:46:08.526" v="1302" actId="478"/>
          <ac:spMkLst>
            <pc:docMk/>
            <pc:sldMk cId="3776051582" sldId="497"/>
            <ac:spMk id="23" creationId="{4B6CAB90-7C90-ECC9-48FC-BF3299E19670}"/>
          </ac:spMkLst>
        </pc:spChg>
        <pc:spChg chg="del">
          <ac:chgData name="tw.private93@gmail.com" userId="6cd3171e30676fa1" providerId="LiveId" clId="{E484D004-9AA6-433A-918D-C83D60C63C7D}" dt="2022-09-13T07:46:08.526" v="1302" actId="478"/>
          <ac:spMkLst>
            <pc:docMk/>
            <pc:sldMk cId="3776051582" sldId="497"/>
            <ac:spMk id="24" creationId="{93D7FAA6-60E4-BE95-AB42-74376851C1C1}"/>
          </ac:spMkLst>
        </pc:spChg>
        <pc:picChg chg="del mod">
          <ac:chgData name="tw.private93@gmail.com" userId="6cd3171e30676fa1" providerId="LiveId" clId="{E484D004-9AA6-433A-918D-C83D60C63C7D}" dt="2022-09-13T09:18:22.431" v="2879" actId="478"/>
          <ac:picMkLst>
            <pc:docMk/>
            <pc:sldMk cId="3776051582" sldId="497"/>
            <ac:picMk id="9" creationId="{59F022B0-4397-24F8-9148-86D43648F617}"/>
          </ac:picMkLst>
        </pc:picChg>
        <pc:picChg chg="del mod">
          <ac:chgData name="tw.private93@gmail.com" userId="6cd3171e30676fa1" providerId="LiveId" clId="{E484D004-9AA6-433A-918D-C83D60C63C7D}" dt="2022-09-13T09:18:22.431" v="2879" actId="478"/>
          <ac:picMkLst>
            <pc:docMk/>
            <pc:sldMk cId="3776051582" sldId="497"/>
            <ac:picMk id="14" creationId="{64B82877-FD0A-5A1F-A98C-33C98E118281}"/>
          </ac:picMkLst>
        </pc:picChg>
      </pc:sldChg>
      <pc:sldChg chg="addSp delSp modSp mod">
        <pc:chgData name="tw.private93@gmail.com" userId="6cd3171e30676fa1" providerId="LiveId" clId="{E484D004-9AA6-433A-918D-C83D60C63C7D}" dt="2022-09-13T09:18:25.160" v="2880" actId="478"/>
        <pc:sldMkLst>
          <pc:docMk/>
          <pc:sldMk cId="3049501865" sldId="498"/>
        </pc:sldMkLst>
        <pc:spChg chg="del">
          <ac:chgData name="tw.private93@gmail.com" userId="6cd3171e30676fa1" providerId="LiveId" clId="{E484D004-9AA6-433A-918D-C83D60C63C7D}" dt="2022-09-13T07:48:03.743" v="1326" actId="478"/>
          <ac:spMkLst>
            <pc:docMk/>
            <pc:sldMk cId="3049501865" sldId="498"/>
            <ac:spMk id="6" creationId="{D1E1AF64-F2F3-6063-BD9E-FE49154334D0}"/>
          </ac:spMkLst>
        </pc:spChg>
        <pc:spChg chg="del">
          <ac:chgData name="tw.private93@gmail.com" userId="6cd3171e30676fa1" providerId="LiveId" clId="{E484D004-9AA6-433A-918D-C83D60C63C7D}" dt="2022-09-13T07:48:03.743" v="1326" actId="478"/>
          <ac:spMkLst>
            <pc:docMk/>
            <pc:sldMk cId="3049501865" sldId="498"/>
            <ac:spMk id="11" creationId="{76244C54-7306-C9BB-09D5-F36AF2F5C4EB}"/>
          </ac:spMkLst>
        </pc:spChg>
        <pc:spChg chg="add">
          <ac:chgData name="tw.private93@gmail.com" userId="6cd3171e30676fa1" providerId="LiveId" clId="{E484D004-9AA6-433A-918D-C83D60C63C7D}" dt="2022-09-13T07:49:57.813" v="1347" actId="22"/>
          <ac:spMkLst>
            <pc:docMk/>
            <pc:sldMk cId="3049501865" sldId="498"/>
            <ac:spMk id="12" creationId="{0AC7C6B3-CBAE-0DBF-0E86-D0FF9AD522B7}"/>
          </ac:spMkLst>
        </pc:spChg>
        <pc:spChg chg="del">
          <ac:chgData name="tw.private93@gmail.com" userId="6cd3171e30676fa1" providerId="LiveId" clId="{E484D004-9AA6-433A-918D-C83D60C63C7D}" dt="2022-09-13T07:48:03.743" v="1326" actId="478"/>
          <ac:spMkLst>
            <pc:docMk/>
            <pc:sldMk cId="3049501865" sldId="498"/>
            <ac:spMk id="13" creationId="{543FD567-77B3-86FC-9AD7-2F9464F97727}"/>
          </ac:spMkLst>
        </pc:spChg>
        <pc:spChg chg="del">
          <ac:chgData name="tw.private93@gmail.com" userId="6cd3171e30676fa1" providerId="LiveId" clId="{E484D004-9AA6-433A-918D-C83D60C63C7D}" dt="2022-09-13T07:48:03.743" v="1326" actId="478"/>
          <ac:spMkLst>
            <pc:docMk/>
            <pc:sldMk cId="3049501865" sldId="498"/>
            <ac:spMk id="15" creationId="{4A936082-C8A6-BC46-1E1F-DE7D2B0BB88D}"/>
          </ac:spMkLst>
        </pc:spChg>
        <pc:spChg chg="add mod">
          <ac:chgData name="tw.private93@gmail.com" userId="6cd3171e30676fa1" providerId="LiveId" clId="{E484D004-9AA6-433A-918D-C83D60C63C7D}" dt="2022-09-13T07:51:13.710" v="1367"/>
          <ac:spMkLst>
            <pc:docMk/>
            <pc:sldMk cId="3049501865" sldId="498"/>
            <ac:spMk id="16" creationId="{71380797-872E-4460-00EF-993BA2999F54}"/>
          </ac:spMkLst>
        </pc:spChg>
        <pc:spChg chg="add mod">
          <ac:chgData name="tw.private93@gmail.com" userId="6cd3171e30676fa1" providerId="LiveId" clId="{E484D004-9AA6-433A-918D-C83D60C63C7D}" dt="2022-09-13T07:50:19.315" v="1358" actId="20577"/>
          <ac:spMkLst>
            <pc:docMk/>
            <pc:sldMk cId="3049501865" sldId="498"/>
            <ac:spMk id="18" creationId="{7B5C71AE-5BC9-A50B-093A-7A0D5444D675}"/>
          </ac:spMkLst>
        </pc:spChg>
        <pc:spChg chg="del">
          <ac:chgData name="tw.private93@gmail.com" userId="6cd3171e30676fa1" providerId="LiveId" clId="{E484D004-9AA6-433A-918D-C83D60C63C7D}" dt="2022-09-13T07:48:03.743" v="1326" actId="478"/>
          <ac:spMkLst>
            <pc:docMk/>
            <pc:sldMk cId="3049501865" sldId="498"/>
            <ac:spMk id="23" creationId="{4B6CAB90-7C90-ECC9-48FC-BF3299E19670}"/>
          </ac:spMkLst>
        </pc:spChg>
        <pc:spChg chg="del">
          <ac:chgData name="tw.private93@gmail.com" userId="6cd3171e30676fa1" providerId="LiveId" clId="{E484D004-9AA6-433A-918D-C83D60C63C7D}" dt="2022-09-13T07:48:03.743" v="1326" actId="478"/>
          <ac:spMkLst>
            <pc:docMk/>
            <pc:sldMk cId="3049501865" sldId="498"/>
            <ac:spMk id="24" creationId="{93D7FAA6-60E4-BE95-AB42-74376851C1C1}"/>
          </ac:spMkLst>
        </pc:spChg>
        <pc:picChg chg="del mod">
          <ac:chgData name="tw.private93@gmail.com" userId="6cd3171e30676fa1" providerId="LiveId" clId="{E484D004-9AA6-433A-918D-C83D60C63C7D}" dt="2022-09-13T09:18:25.160" v="2880" actId="478"/>
          <ac:picMkLst>
            <pc:docMk/>
            <pc:sldMk cId="3049501865" sldId="498"/>
            <ac:picMk id="9" creationId="{08053080-6033-745B-C35D-5611BFAE93C5}"/>
          </ac:picMkLst>
        </pc:picChg>
      </pc:sldChg>
      <pc:sldChg chg="addSp delSp modSp mod">
        <pc:chgData name="tw.private93@gmail.com" userId="6cd3171e30676fa1" providerId="LiveId" clId="{E484D004-9AA6-433A-918D-C83D60C63C7D}" dt="2022-09-13T07:53:53.637" v="1417" actId="20577"/>
        <pc:sldMkLst>
          <pc:docMk/>
          <pc:sldMk cId="2680471143" sldId="499"/>
        </pc:sldMkLst>
        <pc:spChg chg="del">
          <ac:chgData name="tw.private93@gmail.com" userId="6cd3171e30676fa1" providerId="LiveId" clId="{E484D004-9AA6-433A-918D-C83D60C63C7D}" dt="2022-09-13T07:51:53.782" v="1373" actId="478"/>
          <ac:spMkLst>
            <pc:docMk/>
            <pc:sldMk cId="2680471143" sldId="499"/>
            <ac:spMk id="6" creationId="{D1E1AF64-F2F3-6063-BD9E-FE49154334D0}"/>
          </ac:spMkLst>
        </pc:spChg>
        <pc:spChg chg="add mod">
          <ac:chgData name="tw.private93@gmail.com" userId="6cd3171e30676fa1" providerId="LiveId" clId="{E484D004-9AA6-433A-918D-C83D60C63C7D}" dt="2022-09-13T07:53:14.264" v="1410" actId="1036"/>
          <ac:spMkLst>
            <pc:docMk/>
            <pc:sldMk cId="2680471143" sldId="499"/>
            <ac:spMk id="9" creationId="{58A40089-5A0F-926E-AA1D-7C5F39DB2A01}"/>
          </ac:spMkLst>
        </pc:spChg>
        <pc:spChg chg="del">
          <ac:chgData name="tw.private93@gmail.com" userId="6cd3171e30676fa1" providerId="LiveId" clId="{E484D004-9AA6-433A-918D-C83D60C63C7D}" dt="2022-09-13T07:51:53.782" v="1373" actId="478"/>
          <ac:spMkLst>
            <pc:docMk/>
            <pc:sldMk cId="2680471143" sldId="499"/>
            <ac:spMk id="11" creationId="{76244C54-7306-C9BB-09D5-F36AF2F5C4EB}"/>
          </ac:spMkLst>
        </pc:spChg>
        <pc:spChg chg="del">
          <ac:chgData name="tw.private93@gmail.com" userId="6cd3171e30676fa1" providerId="LiveId" clId="{E484D004-9AA6-433A-918D-C83D60C63C7D}" dt="2022-09-13T07:51:53.782" v="1373" actId="478"/>
          <ac:spMkLst>
            <pc:docMk/>
            <pc:sldMk cId="2680471143" sldId="499"/>
            <ac:spMk id="13" creationId="{543FD567-77B3-86FC-9AD7-2F9464F97727}"/>
          </ac:spMkLst>
        </pc:spChg>
        <pc:spChg chg="add mod">
          <ac:chgData name="tw.private93@gmail.com" userId="6cd3171e30676fa1" providerId="LiveId" clId="{E484D004-9AA6-433A-918D-C83D60C63C7D}" dt="2022-09-13T07:53:14.264" v="1410" actId="1036"/>
          <ac:spMkLst>
            <pc:docMk/>
            <pc:sldMk cId="2680471143" sldId="499"/>
            <ac:spMk id="14" creationId="{1A516AD9-50CB-FE08-CB0C-4DBD3809D3F0}"/>
          </ac:spMkLst>
        </pc:spChg>
        <pc:spChg chg="del">
          <ac:chgData name="tw.private93@gmail.com" userId="6cd3171e30676fa1" providerId="LiveId" clId="{E484D004-9AA6-433A-918D-C83D60C63C7D}" dt="2022-09-13T07:51:53.782" v="1373" actId="478"/>
          <ac:spMkLst>
            <pc:docMk/>
            <pc:sldMk cId="2680471143" sldId="499"/>
            <ac:spMk id="15" creationId="{4A936082-C8A6-BC46-1E1F-DE7D2B0BB88D}"/>
          </ac:spMkLst>
        </pc:spChg>
        <pc:spChg chg="add mod">
          <ac:chgData name="tw.private93@gmail.com" userId="6cd3171e30676fa1" providerId="LiveId" clId="{E484D004-9AA6-433A-918D-C83D60C63C7D}" dt="2022-09-13T07:53:53.637" v="1417" actId="20577"/>
          <ac:spMkLst>
            <pc:docMk/>
            <pc:sldMk cId="2680471143" sldId="499"/>
            <ac:spMk id="17" creationId="{674D3699-A08D-9C78-72DB-4D7A9A91D090}"/>
          </ac:spMkLst>
        </pc:spChg>
        <pc:spChg chg="del">
          <ac:chgData name="tw.private93@gmail.com" userId="6cd3171e30676fa1" providerId="LiveId" clId="{E484D004-9AA6-433A-918D-C83D60C63C7D}" dt="2022-09-13T07:51:53.782" v="1373" actId="478"/>
          <ac:spMkLst>
            <pc:docMk/>
            <pc:sldMk cId="2680471143" sldId="499"/>
            <ac:spMk id="23" creationId="{4B6CAB90-7C90-ECC9-48FC-BF3299E19670}"/>
          </ac:spMkLst>
        </pc:spChg>
        <pc:spChg chg="del">
          <ac:chgData name="tw.private93@gmail.com" userId="6cd3171e30676fa1" providerId="LiveId" clId="{E484D004-9AA6-433A-918D-C83D60C63C7D}" dt="2022-09-13T07:51:53.782" v="1373" actId="478"/>
          <ac:spMkLst>
            <pc:docMk/>
            <pc:sldMk cId="2680471143" sldId="499"/>
            <ac:spMk id="24" creationId="{93D7FAA6-60E4-BE95-AB42-74376851C1C1}"/>
          </ac:spMkLst>
        </pc:spChg>
      </pc:sldChg>
      <pc:sldChg chg="addSp delSp modSp mod">
        <pc:chgData name="tw.private93@gmail.com" userId="6cd3171e30676fa1" providerId="LiveId" clId="{E484D004-9AA6-433A-918D-C83D60C63C7D}" dt="2022-09-13T09:18:30.729" v="2881" actId="478"/>
        <pc:sldMkLst>
          <pc:docMk/>
          <pc:sldMk cId="1038909208" sldId="500"/>
        </pc:sldMkLst>
        <pc:spChg chg="del">
          <ac:chgData name="tw.private93@gmail.com" userId="6cd3171e30676fa1" providerId="LiveId" clId="{E484D004-9AA6-433A-918D-C83D60C63C7D}" dt="2022-09-13T07:53:32.673" v="1411" actId="478"/>
          <ac:spMkLst>
            <pc:docMk/>
            <pc:sldMk cId="1038909208" sldId="500"/>
            <ac:spMk id="6" creationId="{D1E1AF64-F2F3-6063-BD9E-FE49154334D0}"/>
          </ac:spMkLst>
        </pc:spChg>
        <pc:spChg chg="del">
          <ac:chgData name="tw.private93@gmail.com" userId="6cd3171e30676fa1" providerId="LiveId" clId="{E484D004-9AA6-433A-918D-C83D60C63C7D}" dt="2022-09-13T07:53:32.673" v="1411" actId="478"/>
          <ac:spMkLst>
            <pc:docMk/>
            <pc:sldMk cId="1038909208" sldId="500"/>
            <ac:spMk id="11" creationId="{76244C54-7306-C9BB-09D5-F36AF2F5C4EB}"/>
          </ac:spMkLst>
        </pc:spChg>
        <pc:spChg chg="add">
          <ac:chgData name="tw.private93@gmail.com" userId="6cd3171e30676fa1" providerId="LiveId" clId="{E484D004-9AA6-433A-918D-C83D60C63C7D}" dt="2022-09-13T07:53:39.196" v="1413" actId="22"/>
          <ac:spMkLst>
            <pc:docMk/>
            <pc:sldMk cId="1038909208" sldId="500"/>
            <ac:spMk id="12" creationId="{D5F41447-84C4-4F98-DA5E-BB6BA60A33A2}"/>
          </ac:spMkLst>
        </pc:spChg>
        <pc:spChg chg="add mod">
          <ac:chgData name="tw.private93@gmail.com" userId="6cd3171e30676fa1" providerId="LiveId" clId="{E484D004-9AA6-433A-918D-C83D60C63C7D}" dt="2022-09-13T07:54:28.202" v="1425" actId="20577"/>
          <ac:spMkLst>
            <pc:docMk/>
            <pc:sldMk cId="1038909208" sldId="500"/>
            <ac:spMk id="14" creationId="{F9F52370-3C76-5C22-2C1D-18DFBEA27C23}"/>
          </ac:spMkLst>
        </pc:spChg>
        <pc:spChg chg="add mod">
          <ac:chgData name="tw.private93@gmail.com" userId="6cd3171e30676fa1" providerId="LiveId" clId="{E484D004-9AA6-433A-918D-C83D60C63C7D}" dt="2022-09-13T07:53:50.212" v="1414"/>
          <ac:spMkLst>
            <pc:docMk/>
            <pc:sldMk cId="1038909208" sldId="500"/>
            <ac:spMk id="16" creationId="{EB6149B6-9BBC-33B8-0005-2F7B4A20D56D}"/>
          </ac:spMkLst>
        </pc:spChg>
        <pc:spChg chg="del">
          <ac:chgData name="tw.private93@gmail.com" userId="6cd3171e30676fa1" providerId="LiveId" clId="{E484D004-9AA6-433A-918D-C83D60C63C7D}" dt="2022-09-13T07:53:32.673" v="1411" actId="478"/>
          <ac:spMkLst>
            <pc:docMk/>
            <pc:sldMk cId="1038909208" sldId="500"/>
            <ac:spMk id="23" creationId="{4B6CAB90-7C90-ECC9-48FC-BF3299E19670}"/>
          </ac:spMkLst>
        </pc:spChg>
        <pc:spChg chg="del">
          <ac:chgData name="tw.private93@gmail.com" userId="6cd3171e30676fa1" providerId="LiveId" clId="{E484D004-9AA6-433A-918D-C83D60C63C7D}" dt="2022-09-13T07:53:32.673" v="1411" actId="478"/>
          <ac:spMkLst>
            <pc:docMk/>
            <pc:sldMk cId="1038909208" sldId="500"/>
            <ac:spMk id="24" creationId="{93D7FAA6-60E4-BE95-AB42-74376851C1C1}"/>
          </ac:spMkLst>
        </pc:spChg>
        <pc:picChg chg="del mod">
          <ac:chgData name="tw.private93@gmail.com" userId="6cd3171e30676fa1" providerId="LiveId" clId="{E484D004-9AA6-433A-918D-C83D60C63C7D}" dt="2022-09-13T09:18:30.729" v="2881" actId="478"/>
          <ac:picMkLst>
            <pc:docMk/>
            <pc:sldMk cId="1038909208" sldId="500"/>
            <ac:picMk id="9" creationId="{8CF60DC6-E17A-CD34-1817-1AC78C6B4837}"/>
          </ac:picMkLst>
        </pc:picChg>
      </pc:sldChg>
      <pc:sldChg chg="addSp delSp modSp mod">
        <pc:chgData name="tw.private93@gmail.com" userId="6cd3171e30676fa1" providerId="LiveId" clId="{E484D004-9AA6-433A-918D-C83D60C63C7D}" dt="2022-09-13T07:56:57.504" v="1482"/>
        <pc:sldMkLst>
          <pc:docMk/>
          <pc:sldMk cId="1713471605" sldId="501"/>
        </pc:sldMkLst>
        <pc:spChg chg="del">
          <ac:chgData name="tw.private93@gmail.com" userId="6cd3171e30676fa1" providerId="LiveId" clId="{E484D004-9AA6-433A-918D-C83D60C63C7D}" dt="2022-09-13T07:54:35.755" v="1426" actId="478"/>
          <ac:spMkLst>
            <pc:docMk/>
            <pc:sldMk cId="1713471605" sldId="501"/>
            <ac:spMk id="6" creationId="{D1E1AF64-F2F3-6063-BD9E-FE49154334D0}"/>
          </ac:spMkLst>
        </pc:spChg>
        <pc:spChg chg="del">
          <ac:chgData name="tw.private93@gmail.com" userId="6cd3171e30676fa1" providerId="LiveId" clId="{E484D004-9AA6-433A-918D-C83D60C63C7D}" dt="2022-09-13T07:54:35.755" v="1426" actId="478"/>
          <ac:spMkLst>
            <pc:docMk/>
            <pc:sldMk cId="1713471605" sldId="501"/>
            <ac:spMk id="9" creationId="{2B6F5F13-2AA8-6056-9B63-3CE2433E3C92}"/>
          </ac:spMkLst>
        </pc:spChg>
        <pc:spChg chg="del">
          <ac:chgData name="tw.private93@gmail.com" userId="6cd3171e30676fa1" providerId="LiveId" clId="{E484D004-9AA6-433A-918D-C83D60C63C7D}" dt="2022-09-13T07:54:35.755" v="1426" actId="478"/>
          <ac:spMkLst>
            <pc:docMk/>
            <pc:sldMk cId="1713471605" sldId="501"/>
            <ac:spMk id="11" creationId="{76244C54-7306-C9BB-09D5-F36AF2F5C4EB}"/>
          </ac:spMkLst>
        </pc:spChg>
        <pc:spChg chg="add mod">
          <ac:chgData name="tw.private93@gmail.com" userId="6cd3171e30676fa1" providerId="LiveId" clId="{E484D004-9AA6-433A-918D-C83D60C63C7D}" dt="2022-09-13T07:56:31.208" v="1473" actId="1036"/>
          <ac:spMkLst>
            <pc:docMk/>
            <pc:sldMk cId="1713471605" sldId="501"/>
            <ac:spMk id="12" creationId="{E87D1C29-1D12-F750-5FBD-8C5A8FA445A7}"/>
          </ac:spMkLst>
        </pc:spChg>
        <pc:spChg chg="del">
          <ac:chgData name="tw.private93@gmail.com" userId="6cd3171e30676fa1" providerId="LiveId" clId="{E484D004-9AA6-433A-918D-C83D60C63C7D}" dt="2022-09-13T07:54:35.755" v="1426" actId="478"/>
          <ac:spMkLst>
            <pc:docMk/>
            <pc:sldMk cId="1713471605" sldId="501"/>
            <ac:spMk id="13" creationId="{0E990E51-0557-AB75-07A3-5277E31531E2}"/>
          </ac:spMkLst>
        </pc:spChg>
        <pc:spChg chg="add mod">
          <ac:chgData name="tw.private93@gmail.com" userId="6cd3171e30676fa1" providerId="LiveId" clId="{E484D004-9AA6-433A-918D-C83D60C63C7D}" dt="2022-09-13T07:56:57.504" v="1482"/>
          <ac:spMkLst>
            <pc:docMk/>
            <pc:sldMk cId="1713471605" sldId="501"/>
            <ac:spMk id="15" creationId="{57C09019-A580-5E3C-3AC5-BA7EB40888F0}"/>
          </ac:spMkLst>
        </pc:spChg>
        <pc:spChg chg="add mod">
          <ac:chgData name="tw.private93@gmail.com" userId="6cd3171e30676fa1" providerId="LiveId" clId="{E484D004-9AA6-433A-918D-C83D60C63C7D}" dt="2022-09-13T07:56:22.668" v="1471" actId="20577"/>
          <ac:spMkLst>
            <pc:docMk/>
            <pc:sldMk cId="1713471605" sldId="501"/>
            <ac:spMk id="17" creationId="{2A8BB285-1CD6-0889-006F-9A3B3400E58C}"/>
          </ac:spMkLst>
        </pc:spChg>
        <pc:spChg chg="del">
          <ac:chgData name="tw.private93@gmail.com" userId="6cd3171e30676fa1" providerId="LiveId" clId="{E484D004-9AA6-433A-918D-C83D60C63C7D}" dt="2022-09-13T07:54:35.755" v="1426" actId="478"/>
          <ac:spMkLst>
            <pc:docMk/>
            <pc:sldMk cId="1713471605" sldId="501"/>
            <ac:spMk id="23" creationId="{4B6CAB90-7C90-ECC9-48FC-BF3299E19670}"/>
          </ac:spMkLst>
        </pc:spChg>
        <pc:spChg chg="del">
          <ac:chgData name="tw.private93@gmail.com" userId="6cd3171e30676fa1" providerId="LiveId" clId="{E484D004-9AA6-433A-918D-C83D60C63C7D}" dt="2022-09-13T07:54:35.755" v="1426" actId="478"/>
          <ac:spMkLst>
            <pc:docMk/>
            <pc:sldMk cId="1713471605" sldId="501"/>
            <ac:spMk id="24" creationId="{93D7FAA6-60E4-BE95-AB42-74376851C1C1}"/>
          </ac:spMkLst>
        </pc:spChg>
      </pc:sldChg>
      <pc:sldChg chg="addSp delSp mod ord">
        <pc:chgData name="tw.private93@gmail.com" userId="6cd3171e30676fa1" providerId="LiveId" clId="{E484D004-9AA6-433A-918D-C83D60C63C7D}" dt="2022-09-13T08:19:04.524" v="1586"/>
        <pc:sldMkLst>
          <pc:docMk/>
          <pc:sldMk cId="3278787451" sldId="503"/>
        </pc:sldMkLst>
        <pc:spChg chg="del">
          <ac:chgData name="tw.private93@gmail.com" userId="6cd3171e30676fa1" providerId="LiveId" clId="{E484D004-9AA6-433A-918D-C83D60C63C7D}" dt="2022-09-13T07:55:43.249" v="1442" actId="478"/>
          <ac:spMkLst>
            <pc:docMk/>
            <pc:sldMk cId="3278787451" sldId="503"/>
            <ac:spMk id="6" creationId="{D1E1AF64-F2F3-6063-BD9E-FE49154334D0}"/>
          </ac:spMkLst>
        </pc:spChg>
        <pc:spChg chg="del">
          <ac:chgData name="tw.private93@gmail.com" userId="6cd3171e30676fa1" providerId="LiveId" clId="{E484D004-9AA6-433A-918D-C83D60C63C7D}" dt="2022-09-13T07:55:43.249" v="1442" actId="478"/>
          <ac:spMkLst>
            <pc:docMk/>
            <pc:sldMk cId="3278787451" sldId="503"/>
            <ac:spMk id="9" creationId="{2B6F5F13-2AA8-6056-9B63-3CE2433E3C92}"/>
          </ac:spMkLst>
        </pc:spChg>
        <pc:spChg chg="del">
          <ac:chgData name="tw.private93@gmail.com" userId="6cd3171e30676fa1" providerId="LiveId" clId="{E484D004-9AA6-433A-918D-C83D60C63C7D}" dt="2022-09-13T07:55:43.249" v="1442" actId="478"/>
          <ac:spMkLst>
            <pc:docMk/>
            <pc:sldMk cId="3278787451" sldId="503"/>
            <ac:spMk id="11" creationId="{76244C54-7306-C9BB-09D5-F36AF2F5C4EB}"/>
          </ac:spMkLst>
        </pc:spChg>
        <pc:spChg chg="add">
          <ac:chgData name="tw.private93@gmail.com" userId="6cd3171e30676fa1" providerId="LiveId" clId="{E484D004-9AA6-433A-918D-C83D60C63C7D}" dt="2022-09-13T07:55:50.240" v="1443" actId="22"/>
          <ac:spMkLst>
            <pc:docMk/>
            <pc:sldMk cId="3278787451" sldId="503"/>
            <ac:spMk id="12" creationId="{7A5CBE5D-99BF-AC48-27D5-209866AE97EE}"/>
          </ac:spMkLst>
        </pc:spChg>
        <pc:spChg chg="del">
          <ac:chgData name="tw.private93@gmail.com" userId="6cd3171e30676fa1" providerId="LiveId" clId="{E484D004-9AA6-433A-918D-C83D60C63C7D}" dt="2022-09-13T07:55:43.249" v="1442" actId="478"/>
          <ac:spMkLst>
            <pc:docMk/>
            <pc:sldMk cId="3278787451" sldId="503"/>
            <ac:spMk id="13" creationId="{0E990E51-0557-AB75-07A3-5277E31531E2}"/>
          </ac:spMkLst>
        </pc:spChg>
        <pc:spChg chg="add">
          <ac:chgData name="tw.private93@gmail.com" userId="6cd3171e30676fa1" providerId="LiveId" clId="{E484D004-9AA6-433A-918D-C83D60C63C7D}" dt="2022-09-13T07:55:50.240" v="1443" actId="22"/>
          <ac:spMkLst>
            <pc:docMk/>
            <pc:sldMk cId="3278787451" sldId="503"/>
            <ac:spMk id="15" creationId="{88839BBD-F7D5-A3BD-96EF-BEAF8D08CAA8}"/>
          </ac:spMkLst>
        </pc:spChg>
        <pc:spChg chg="add">
          <ac:chgData name="tw.private93@gmail.com" userId="6cd3171e30676fa1" providerId="LiveId" clId="{E484D004-9AA6-433A-918D-C83D60C63C7D}" dt="2022-09-13T07:55:50.240" v="1443" actId="22"/>
          <ac:spMkLst>
            <pc:docMk/>
            <pc:sldMk cId="3278787451" sldId="503"/>
            <ac:spMk id="17" creationId="{99A7FF24-B37A-D088-C9E4-B4C8B8A92B6A}"/>
          </ac:spMkLst>
        </pc:spChg>
        <pc:spChg chg="del">
          <ac:chgData name="tw.private93@gmail.com" userId="6cd3171e30676fa1" providerId="LiveId" clId="{E484D004-9AA6-433A-918D-C83D60C63C7D}" dt="2022-09-13T07:55:43.249" v="1442" actId="478"/>
          <ac:spMkLst>
            <pc:docMk/>
            <pc:sldMk cId="3278787451" sldId="503"/>
            <ac:spMk id="23" creationId="{4B6CAB90-7C90-ECC9-48FC-BF3299E19670}"/>
          </ac:spMkLst>
        </pc:spChg>
        <pc:spChg chg="del">
          <ac:chgData name="tw.private93@gmail.com" userId="6cd3171e30676fa1" providerId="LiveId" clId="{E484D004-9AA6-433A-918D-C83D60C63C7D}" dt="2022-09-13T07:55:43.249" v="1442" actId="478"/>
          <ac:spMkLst>
            <pc:docMk/>
            <pc:sldMk cId="3278787451" sldId="503"/>
            <ac:spMk id="24" creationId="{93D7FAA6-60E4-BE95-AB42-74376851C1C1}"/>
          </ac:spMkLst>
        </pc:spChg>
      </pc:sldChg>
      <pc:sldChg chg="modSp mod">
        <pc:chgData name="tw.private93@gmail.com" userId="6cd3171e30676fa1" providerId="LiveId" clId="{E484D004-9AA6-433A-918D-C83D60C63C7D}" dt="2022-09-13T08:20:02.415" v="1596" actId="20577"/>
        <pc:sldMkLst>
          <pc:docMk/>
          <pc:sldMk cId="650946449" sldId="504"/>
        </pc:sldMkLst>
        <pc:spChg chg="mod">
          <ac:chgData name="tw.private93@gmail.com" userId="6cd3171e30676fa1" providerId="LiveId" clId="{E484D004-9AA6-433A-918D-C83D60C63C7D}" dt="2022-09-13T08:20:02.415" v="1596" actId="20577"/>
          <ac:spMkLst>
            <pc:docMk/>
            <pc:sldMk cId="650946449" sldId="504"/>
            <ac:spMk id="36" creationId="{85DA4232-B407-400C-A1B2-810DD6C80EE2}"/>
          </ac:spMkLst>
        </pc:spChg>
      </pc:sldChg>
      <pc:sldChg chg="addSp delSp modSp mod">
        <pc:chgData name="tw.private93@gmail.com" userId="6cd3171e30676fa1" providerId="LiveId" clId="{E484D004-9AA6-433A-918D-C83D60C63C7D}" dt="2022-09-13T09:03:08.859" v="2286" actId="14100"/>
        <pc:sldMkLst>
          <pc:docMk/>
          <pc:sldMk cId="1965000625" sldId="505"/>
        </pc:sldMkLst>
        <pc:spChg chg="mod">
          <ac:chgData name="tw.private93@gmail.com" userId="6cd3171e30676fa1" providerId="LiveId" clId="{E484D004-9AA6-433A-918D-C83D60C63C7D}" dt="2022-09-13T09:02:35.559" v="2284" actId="1076"/>
          <ac:spMkLst>
            <pc:docMk/>
            <pc:sldMk cId="1965000625" sldId="505"/>
            <ac:spMk id="12" creationId="{AEF6407F-95C5-20CA-CC32-B9B202C88302}"/>
          </ac:spMkLst>
        </pc:spChg>
        <pc:spChg chg="mod">
          <ac:chgData name="tw.private93@gmail.com" userId="6cd3171e30676fa1" providerId="LiveId" clId="{E484D004-9AA6-433A-918D-C83D60C63C7D}" dt="2022-09-13T09:02:37.584" v="2285" actId="1076"/>
          <ac:spMkLst>
            <pc:docMk/>
            <pc:sldMk cId="1965000625" sldId="505"/>
            <ac:spMk id="23" creationId="{4B6CAB90-7C90-ECC9-48FC-BF3299E19670}"/>
          </ac:spMkLst>
        </pc:spChg>
        <pc:picChg chg="add mod modCrop">
          <ac:chgData name="tw.private93@gmail.com" userId="6cd3171e30676fa1" providerId="LiveId" clId="{E484D004-9AA6-433A-918D-C83D60C63C7D}" dt="2022-09-13T09:03:08.859" v="2286" actId="14100"/>
          <ac:picMkLst>
            <pc:docMk/>
            <pc:sldMk cId="1965000625" sldId="505"/>
            <ac:picMk id="6" creationId="{6C7BC92A-BA9A-6FF4-1520-1C3D5448554F}"/>
          </ac:picMkLst>
        </pc:picChg>
        <pc:picChg chg="del">
          <ac:chgData name="tw.private93@gmail.com" userId="6cd3171e30676fa1" providerId="LiveId" clId="{E484D004-9AA6-433A-918D-C83D60C63C7D}" dt="2022-09-13T09:01:49.420" v="2269" actId="478"/>
          <ac:picMkLst>
            <pc:docMk/>
            <pc:sldMk cId="1965000625" sldId="505"/>
            <ac:picMk id="14" creationId="{81E0C988-FA7F-2B55-8DA3-93B4BEEF4F27}"/>
          </ac:picMkLst>
        </pc:picChg>
      </pc:sldChg>
      <pc:sldChg chg="addSp delSp modSp mod">
        <pc:chgData name="tw.private93@gmail.com" userId="6cd3171e30676fa1" providerId="LiveId" clId="{E484D004-9AA6-433A-918D-C83D60C63C7D}" dt="2022-09-13T09:17:50.313" v="2876" actId="1076"/>
        <pc:sldMkLst>
          <pc:docMk/>
          <pc:sldMk cId="3278744226" sldId="506"/>
        </pc:sldMkLst>
        <pc:spChg chg="mod">
          <ac:chgData name="tw.private93@gmail.com" userId="6cd3171e30676fa1" providerId="LiveId" clId="{E484D004-9AA6-433A-918D-C83D60C63C7D}" dt="2022-09-13T09:15:23.281" v="2829" actId="20577"/>
          <ac:spMkLst>
            <pc:docMk/>
            <pc:sldMk cId="3278744226" sldId="506"/>
            <ac:spMk id="15" creationId="{CDC8EA91-1C20-DC37-07BC-38B278884136}"/>
          </ac:spMkLst>
        </pc:spChg>
        <pc:spChg chg="mod">
          <ac:chgData name="tw.private93@gmail.com" userId="6cd3171e30676fa1" providerId="LiveId" clId="{E484D004-9AA6-433A-918D-C83D60C63C7D}" dt="2022-09-13T09:14:14.577" v="2771" actId="20577"/>
          <ac:spMkLst>
            <pc:docMk/>
            <pc:sldMk cId="3278744226" sldId="506"/>
            <ac:spMk id="19" creationId="{5F19954D-0415-8B22-5497-34BA80D95FA7}"/>
          </ac:spMkLst>
        </pc:spChg>
        <pc:spChg chg="mod">
          <ac:chgData name="tw.private93@gmail.com" userId="6cd3171e30676fa1" providerId="LiveId" clId="{E484D004-9AA6-433A-918D-C83D60C63C7D}" dt="2022-09-13T09:17:15.516" v="2874" actId="20577"/>
          <ac:spMkLst>
            <pc:docMk/>
            <pc:sldMk cId="3278744226" sldId="506"/>
            <ac:spMk id="24" creationId="{93D7FAA6-60E4-BE95-AB42-74376851C1C1}"/>
          </ac:spMkLst>
        </pc:spChg>
        <pc:picChg chg="del mod">
          <ac:chgData name="tw.private93@gmail.com" userId="6cd3171e30676fa1" providerId="LiveId" clId="{E484D004-9AA6-433A-918D-C83D60C63C7D}" dt="2022-09-13T09:15:12.028" v="2806" actId="478"/>
          <ac:picMkLst>
            <pc:docMk/>
            <pc:sldMk cId="3278744226" sldId="506"/>
            <ac:picMk id="6" creationId="{8C744D99-4961-B0EA-AA8C-6BA17A319511}"/>
          </ac:picMkLst>
        </pc:picChg>
        <pc:picChg chg="add mod">
          <ac:chgData name="tw.private93@gmail.com" userId="6cd3171e30676fa1" providerId="LiveId" clId="{E484D004-9AA6-433A-918D-C83D60C63C7D}" dt="2022-09-13T09:17:50.313" v="2876" actId="1076"/>
          <ac:picMkLst>
            <pc:docMk/>
            <pc:sldMk cId="3278744226" sldId="506"/>
            <ac:picMk id="9" creationId="{0CF8C823-02E4-7081-76F7-19A92C35DA0C}"/>
          </ac:picMkLst>
        </pc:picChg>
      </pc:sldChg>
      <pc:sldChg chg="addSp delSp modSp mod">
        <pc:chgData name="tw.private93@gmail.com" userId="6cd3171e30676fa1" providerId="LiveId" clId="{E484D004-9AA6-433A-918D-C83D60C63C7D}" dt="2022-09-13T09:06:51.206" v="2520" actId="20577"/>
        <pc:sldMkLst>
          <pc:docMk/>
          <pc:sldMk cId="2970101744" sldId="507"/>
        </pc:sldMkLst>
        <pc:spChg chg="add del">
          <ac:chgData name="tw.private93@gmail.com" userId="6cd3171e30676fa1" providerId="LiveId" clId="{E484D004-9AA6-433A-918D-C83D60C63C7D}" dt="2022-09-13T09:04:51.015" v="2331" actId="478"/>
          <ac:spMkLst>
            <pc:docMk/>
            <pc:sldMk cId="2970101744" sldId="507"/>
            <ac:spMk id="6" creationId="{D1E1AF64-F2F3-6063-BD9E-FE49154334D0}"/>
          </ac:spMkLst>
        </pc:spChg>
        <pc:spChg chg="del mod">
          <ac:chgData name="tw.private93@gmail.com" userId="6cd3171e30676fa1" providerId="LiveId" clId="{E484D004-9AA6-433A-918D-C83D60C63C7D}" dt="2022-09-13T09:05:57.579" v="2470" actId="478"/>
          <ac:spMkLst>
            <pc:docMk/>
            <pc:sldMk cId="2970101744" sldId="507"/>
            <ac:spMk id="9" creationId="{2B6F5F13-2AA8-6056-9B63-3CE2433E3C92}"/>
          </ac:spMkLst>
        </pc:spChg>
        <pc:spChg chg="add del mod">
          <ac:chgData name="tw.private93@gmail.com" userId="6cd3171e30676fa1" providerId="LiveId" clId="{E484D004-9AA6-433A-918D-C83D60C63C7D}" dt="2022-09-13T09:05:39.377" v="2452" actId="478"/>
          <ac:spMkLst>
            <pc:docMk/>
            <pc:sldMk cId="2970101744" sldId="507"/>
            <ac:spMk id="11" creationId="{76244C54-7306-C9BB-09D5-F36AF2F5C4EB}"/>
          </ac:spMkLst>
        </pc:spChg>
        <pc:spChg chg="add del mod">
          <ac:chgData name="tw.private93@gmail.com" userId="6cd3171e30676fa1" providerId="LiveId" clId="{E484D004-9AA6-433A-918D-C83D60C63C7D}" dt="2022-09-13T09:04:56.066" v="2333" actId="478"/>
          <ac:spMkLst>
            <pc:docMk/>
            <pc:sldMk cId="2970101744" sldId="507"/>
            <ac:spMk id="13" creationId="{0E990E51-0557-AB75-07A3-5277E31531E2}"/>
          </ac:spMkLst>
        </pc:spChg>
        <pc:spChg chg="mod">
          <ac:chgData name="tw.private93@gmail.com" userId="6cd3171e30676fa1" providerId="LiveId" clId="{E484D004-9AA6-433A-918D-C83D60C63C7D}" dt="2022-09-13T09:06:06.816" v="2474" actId="1076"/>
          <ac:spMkLst>
            <pc:docMk/>
            <pc:sldMk cId="2970101744" sldId="507"/>
            <ac:spMk id="23" creationId="{4B6CAB90-7C90-ECC9-48FC-BF3299E19670}"/>
          </ac:spMkLst>
        </pc:spChg>
        <pc:spChg chg="mod">
          <ac:chgData name="tw.private93@gmail.com" userId="6cd3171e30676fa1" providerId="LiveId" clId="{E484D004-9AA6-433A-918D-C83D60C63C7D}" dt="2022-09-13T09:06:51.206" v="2520" actId="20577"/>
          <ac:spMkLst>
            <pc:docMk/>
            <pc:sldMk cId="2970101744" sldId="507"/>
            <ac:spMk id="24" creationId="{93D7FAA6-60E4-BE95-AB42-74376851C1C1}"/>
          </ac:spMkLst>
        </pc:spChg>
      </pc:sldChg>
      <pc:sldChg chg="addSp delSp modSp mod">
        <pc:chgData name="tw.private93@gmail.com" userId="6cd3171e30676fa1" providerId="LiveId" clId="{E484D004-9AA6-433A-918D-C83D60C63C7D}" dt="2022-09-13T08:20:21.075" v="1601" actId="1036"/>
        <pc:sldMkLst>
          <pc:docMk/>
          <pc:sldMk cId="4228587305" sldId="508"/>
        </pc:sldMkLst>
        <pc:spChg chg="mod">
          <ac:chgData name="tw.private93@gmail.com" userId="6cd3171e30676fa1" providerId="LiveId" clId="{E484D004-9AA6-433A-918D-C83D60C63C7D}" dt="2022-09-12T07:48:46.646" v="1073" actId="14100"/>
          <ac:spMkLst>
            <pc:docMk/>
            <pc:sldMk cId="4228587305" sldId="508"/>
            <ac:spMk id="6" creationId="{79ED119D-79B6-3B0A-8660-4AD241F1789C}"/>
          </ac:spMkLst>
        </pc:spChg>
        <pc:spChg chg="add mod">
          <ac:chgData name="tw.private93@gmail.com" userId="6cd3171e30676fa1" providerId="LiveId" clId="{E484D004-9AA6-433A-918D-C83D60C63C7D}" dt="2022-09-12T08:00:45.318" v="1114" actId="1036"/>
          <ac:spMkLst>
            <pc:docMk/>
            <pc:sldMk cId="4228587305" sldId="508"/>
            <ac:spMk id="7" creationId="{9784970D-1153-7698-C9DF-4E111731430A}"/>
          </ac:spMkLst>
        </pc:spChg>
        <pc:spChg chg="mod">
          <ac:chgData name="tw.private93@gmail.com" userId="6cd3171e30676fa1" providerId="LiveId" clId="{E484D004-9AA6-433A-918D-C83D60C63C7D}" dt="2022-09-12T08:00:29.672" v="1109" actId="20577"/>
          <ac:spMkLst>
            <pc:docMk/>
            <pc:sldMk cId="4228587305" sldId="508"/>
            <ac:spMk id="8" creationId="{9052E7C0-5ED1-4C6B-F2D9-4ED14D266930}"/>
          </ac:spMkLst>
        </pc:spChg>
        <pc:spChg chg="add mod">
          <ac:chgData name="tw.private93@gmail.com" userId="6cd3171e30676fa1" providerId="LiveId" clId="{E484D004-9AA6-433A-918D-C83D60C63C7D}" dt="2022-09-12T08:00:43.093" v="1112" actId="1036"/>
          <ac:spMkLst>
            <pc:docMk/>
            <pc:sldMk cId="4228587305" sldId="508"/>
            <ac:spMk id="10" creationId="{0E53E613-016D-92A0-2DCC-FD79ABCF154D}"/>
          </ac:spMkLst>
        </pc:spChg>
        <pc:spChg chg="add mod">
          <ac:chgData name="tw.private93@gmail.com" userId="6cd3171e30676fa1" providerId="LiveId" clId="{E484D004-9AA6-433A-918D-C83D60C63C7D}" dt="2022-09-13T08:20:21.075" v="1601" actId="1036"/>
          <ac:spMkLst>
            <pc:docMk/>
            <pc:sldMk cId="4228587305" sldId="508"/>
            <ac:spMk id="12" creationId="{24EFE75E-1FAC-8130-2938-74C75DF33F37}"/>
          </ac:spMkLst>
        </pc:spChg>
        <pc:spChg chg="del">
          <ac:chgData name="tw.private93@gmail.com" userId="6cd3171e30676fa1" providerId="LiveId" clId="{E484D004-9AA6-433A-918D-C83D60C63C7D}" dt="2022-09-12T07:49:38.750" v="1087" actId="478"/>
          <ac:spMkLst>
            <pc:docMk/>
            <pc:sldMk cId="4228587305" sldId="508"/>
            <ac:spMk id="126" creationId="{00000000-0000-0000-0000-000000000000}"/>
          </ac:spMkLst>
        </pc:spChg>
        <pc:grpChg chg="mod">
          <ac:chgData name="tw.private93@gmail.com" userId="6cd3171e30676fa1" providerId="LiveId" clId="{E484D004-9AA6-433A-918D-C83D60C63C7D}" dt="2022-09-12T07:48:42.052" v="1071" actId="1076"/>
          <ac:grpSpMkLst>
            <pc:docMk/>
            <pc:sldMk cId="4228587305" sldId="508"/>
            <ac:grpSpMk id="5" creationId="{4471EDE3-A9D2-4DF5-966D-AC9D60593D98}"/>
          </ac:grpSpMkLst>
        </pc:grpChg>
      </pc:sldChg>
      <pc:sldChg chg="addSp delSp modSp del mod">
        <pc:chgData name="tw.private93@gmail.com" userId="6cd3171e30676fa1" providerId="LiveId" clId="{E484D004-9AA6-433A-918D-C83D60C63C7D}" dt="2022-09-12T07:36:32.891" v="692" actId="47"/>
        <pc:sldMkLst>
          <pc:docMk/>
          <pc:sldMk cId="1693648850" sldId="509"/>
        </pc:sldMkLst>
        <pc:spChg chg="mod">
          <ac:chgData name="tw.private93@gmail.com" userId="6cd3171e30676fa1" providerId="LiveId" clId="{E484D004-9AA6-433A-918D-C83D60C63C7D}" dt="2022-09-12T07:29:44.282" v="463"/>
          <ac:spMkLst>
            <pc:docMk/>
            <pc:sldMk cId="1693648850" sldId="509"/>
            <ac:spMk id="2" creationId="{85F29E8C-C8A0-40CD-A69D-F73B743E961E}"/>
          </ac:spMkLst>
        </pc:spChg>
        <pc:spChg chg="add del">
          <ac:chgData name="tw.private93@gmail.com" userId="6cd3171e30676fa1" providerId="LiveId" clId="{E484D004-9AA6-433A-918D-C83D60C63C7D}" dt="2022-09-12T07:29:51.647" v="465" actId="478"/>
          <ac:spMkLst>
            <pc:docMk/>
            <pc:sldMk cId="1693648850" sldId="509"/>
            <ac:spMk id="8" creationId="{7C898455-DE4B-8B6A-31E4-1BD67B0D7460}"/>
          </ac:spMkLst>
        </pc:spChg>
        <pc:picChg chg="del">
          <ac:chgData name="tw.private93@gmail.com" userId="6cd3171e30676fa1" providerId="LiveId" clId="{E484D004-9AA6-433A-918D-C83D60C63C7D}" dt="2022-09-12T07:27:32.507" v="424" actId="478"/>
          <ac:picMkLst>
            <pc:docMk/>
            <pc:sldMk cId="1693648850" sldId="509"/>
            <ac:picMk id="9" creationId="{EF091F4F-BC40-98AF-45A1-C0E86B5A79AA}"/>
          </ac:picMkLst>
        </pc:picChg>
        <pc:picChg chg="del">
          <ac:chgData name="tw.private93@gmail.com" userId="6cd3171e30676fa1" providerId="LiveId" clId="{E484D004-9AA6-433A-918D-C83D60C63C7D}" dt="2022-09-12T07:27:33.039" v="425" actId="478"/>
          <ac:picMkLst>
            <pc:docMk/>
            <pc:sldMk cId="1693648850" sldId="509"/>
            <ac:picMk id="11" creationId="{77A1A9CE-40BE-BA90-0FC4-D1E1D9541AE6}"/>
          </ac:picMkLst>
        </pc:picChg>
      </pc:sldChg>
      <pc:sldChg chg="modSp mod">
        <pc:chgData name="tw.private93@gmail.com" userId="6cd3171e30676fa1" providerId="LiveId" clId="{E484D004-9AA6-433A-918D-C83D60C63C7D}" dt="2022-09-13T09:13:38.662" v="2756" actId="14100"/>
        <pc:sldMkLst>
          <pc:docMk/>
          <pc:sldMk cId="2266391599" sldId="510"/>
        </pc:sldMkLst>
        <pc:spChg chg="mod">
          <ac:chgData name="tw.private93@gmail.com" userId="6cd3171e30676fa1" providerId="LiveId" clId="{E484D004-9AA6-433A-918D-C83D60C63C7D}" dt="2022-09-13T09:13:38.662" v="2756" actId="14100"/>
          <ac:spMkLst>
            <pc:docMk/>
            <pc:sldMk cId="2266391599" sldId="510"/>
            <ac:spMk id="24" creationId="{93D7FAA6-60E4-BE95-AB42-74376851C1C1}"/>
          </ac:spMkLst>
        </pc:spChg>
      </pc:sldChg>
      <pc:sldChg chg="addSp delSp modSp add mod">
        <pc:chgData name="tw.private93@gmail.com" userId="6cd3171e30676fa1" providerId="LiveId" clId="{E484D004-9AA6-433A-918D-C83D60C63C7D}" dt="2022-09-13T08:19:42.103" v="1587" actId="20577"/>
        <pc:sldMkLst>
          <pc:docMk/>
          <pc:sldMk cId="2638616548" sldId="511"/>
        </pc:sldMkLst>
        <pc:spChg chg="mod">
          <ac:chgData name="tw.private93@gmail.com" userId="6cd3171e30676fa1" providerId="LiveId" clId="{E484D004-9AA6-433A-918D-C83D60C63C7D}" dt="2022-09-13T08:19:42.103" v="1587" actId="20577"/>
          <ac:spMkLst>
            <pc:docMk/>
            <pc:sldMk cId="2638616548" sldId="511"/>
            <ac:spMk id="2" creationId="{85F29E8C-C8A0-40CD-A69D-F73B743E961E}"/>
          </ac:spMkLst>
        </pc:spChg>
        <pc:spChg chg="add del mod">
          <ac:chgData name="tw.private93@gmail.com" userId="6cd3171e30676fa1" providerId="LiveId" clId="{E484D004-9AA6-433A-918D-C83D60C63C7D}" dt="2022-09-13T07:58:25.962" v="1530" actId="478"/>
          <ac:spMkLst>
            <pc:docMk/>
            <pc:sldMk cId="2638616548" sldId="511"/>
            <ac:spMk id="7" creationId="{8797BF61-90CC-0A0F-0B7D-9DAFAAB6FFDA}"/>
          </ac:spMkLst>
        </pc:spChg>
        <pc:spChg chg="add del mod">
          <ac:chgData name="tw.private93@gmail.com" userId="6cd3171e30676fa1" providerId="LiveId" clId="{E484D004-9AA6-433A-918D-C83D60C63C7D}" dt="2022-09-12T07:32:12.284" v="504" actId="478"/>
          <ac:spMkLst>
            <pc:docMk/>
            <pc:sldMk cId="2638616548" sldId="511"/>
            <ac:spMk id="9" creationId="{3C49FA41-DA82-1537-E121-79AC5A4E2B24}"/>
          </ac:spMkLst>
        </pc:spChg>
        <pc:spChg chg="add del mod">
          <ac:chgData name="tw.private93@gmail.com" userId="6cd3171e30676fa1" providerId="LiveId" clId="{E484D004-9AA6-433A-918D-C83D60C63C7D}" dt="2022-09-12T07:32:11.430" v="503" actId="478"/>
          <ac:spMkLst>
            <pc:docMk/>
            <pc:sldMk cId="2638616548" sldId="511"/>
            <ac:spMk id="11" creationId="{4E807F61-C891-D9E2-1741-96C58FE1E452}"/>
          </ac:spMkLst>
        </pc:spChg>
        <pc:spChg chg="add del mod">
          <ac:chgData name="tw.private93@gmail.com" userId="6cd3171e30676fa1" providerId="LiveId" clId="{E484D004-9AA6-433A-918D-C83D60C63C7D}" dt="2022-09-12T07:32:02.686" v="498" actId="478"/>
          <ac:spMkLst>
            <pc:docMk/>
            <pc:sldMk cId="2638616548" sldId="511"/>
            <ac:spMk id="13" creationId="{99A0C7E3-4114-064E-D3A1-2625E1A5EF0D}"/>
          </ac:spMkLst>
        </pc:spChg>
        <pc:spChg chg="add del mod">
          <ac:chgData name="tw.private93@gmail.com" userId="6cd3171e30676fa1" providerId="LiveId" clId="{E484D004-9AA6-433A-918D-C83D60C63C7D}" dt="2022-09-12T07:32:00.592" v="497" actId="478"/>
          <ac:spMkLst>
            <pc:docMk/>
            <pc:sldMk cId="2638616548" sldId="511"/>
            <ac:spMk id="15" creationId="{757FF3D5-9A2B-234E-7C9E-8114172664E3}"/>
          </ac:spMkLst>
        </pc:spChg>
        <pc:spChg chg="add del mod">
          <ac:chgData name="tw.private93@gmail.com" userId="6cd3171e30676fa1" providerId="LiveId" clId="{E484D004-9AA6-433A-918D-C83D60C63C7D}" dt="2022-09-13T07:58:39.043" v="1534" actId="478"/>
          <ac:spMkLst>
            <pc:docMk/>
            <pc:sldMk cId="2638616548" sldId="511"/>
            <ac:spMk id="17" creationId="{208DD819-84BB-9982-F1B6-E86E09B43694}"/>
          </ac:spMkLst>
        </pc:spChg>
        <pc:spChg chg="add del mod">
          <ac:chgData name="tw.private93@gmail.com" userId="6cd3171e30676fa1" providerId="LiveId" clId="{E484D004-9AA6-433A-918D-C83D60C63C7D}" dt="2022-09-13T07:59:05.519" v="1544" actId="478"/>
          <ac:spMkLst>
            <pc:docMk/>
            <pc:sldMk cId="2638616548" sldId="511"/>
            <ac:spMk id="19" creationId="{990674FC-B71E-F410-1DC4-D420BE52FFAD}"/>
          </ac:spMkLst>
        </pc:spChg>
        <pc:spChg chg="mod">
          <ac:chgData name="tw.private93@gmail.com" userId="6cd3171e30676fa1" providerId="LiveId" clId="{E484D004-9AA6-433A-918D-C83D60C63C7D}" dt="2022-09-12T07:38:53.142" v="771" actId="404"/>
          <ac:spMkLst>
            <pc:docMk/>
            <pc:sldMk cId="2638616548" sldId="511"/>
            <ac:spMk id="126" creationId="{00000000-0000-0000-0000-000000000000}"/>
          </ac:spMkLst>
        </pc:spChg>
        <pc:grpChg chg="mod">
          <ac:chgData name="tw.private93@gmail.com" userId="6cd3171e30676fa1" providerId="LiveId" clId="{E484D004-9AA6-433A-918D-C83D60C63C7D}" dt="2022-09-12T08:02:35.873" v="1226" actId="1076"/>
          <ac:grpSpMkLst>
            <pc:docMk/>
            <pc:sldMk cId="2638616548" sldId="511"/>
            <ac:grpSpMk id="5" creationId="{4471EDE3-A9D2-4DF5-966D-AC9D60593D98}"/>
          </ac:grpSpMkLst>
        </pc:grpChg>
      </pc:sldChg>
      <pc:sldChg chg="addSp delSp modSp add mod">
        <pc:chgData name="tw.private93@gmail.com" userId="6cd3171e30676fa1" providerId="LiveId" clId="{E484D004-9AA6-433A-918D-C83D60C63C7D}" dt="2022-09-13T08:55:22.009" v="2268" actId="207"/>
        <pc:sldMkLst>
          <pc:docMk/>
          <pc:sldMk cId="677475225" sldId="512"/>
        </pc:sldMkLst>
        <pc:spChg chg="add del mod">
          <ac:chgData name="tw.private93@gmail.com" userId="6cd3171e30676fa1" providerId="LiveId" clId="{E484D004-9AA6-433A-918D-C83D60C63C7D}" dt="2022-09-13T08:28:13.201" v="2033" actId="478"/>
          <ac:spMkLst>
            <pc:docMk/>
            <pc:sldMk cId="677475225" sldId="512"/>
            <ac:spMk id="9" creationId="{D5641A53-7234-7A1C-B39A-6DABB6A9EA8D}"/>
          </ac:spMkLst>
        </pc:spChg>
        <pc:spChg chg="mod">
          <ac:chgData name="tw.private93@gmail.com" userId="6cd3171e30676fa1" providerId="LiveId" clId="{E484D004-9AA6-433A-918D-C83D60C63C7D}" dt="2022-09-13T08:52:53.898" v="2243" actId="1076"/>
          <ac:spMkLst>
            <pc:docMk/>
            <pc:sldMk cId="677475225" sldId="512"/>
            <ac:spMk id="12" creationId="{AEF6407F-95C5-20CA-CC32-B9B202C88302}"/>
          </ac:spMkLst>
        </pc:spChg>
        <pc:spChg chg="add mod ord">
          <ac:chgData name="tw.private93@gmail.com" userId="6cd3171e30676fa1" providerId="LiveId" clId="{E484D004-9AA6-433A-918D-C83D60C63C7D}" dt="2022-09-13T08:55:22.009" v="2268" actId="207"/>
          <ac:spMkLst>
            <pc:docMk/>
            <pc:sldMk cId="677475225" sldId="512"/>
            <ac:spMk id="13" creationId="{7DD21803-424F-36EB-7A1C-5324EB817C2D}"/>
          </ac:spMkLst>
        </pc:spChg>
        <pc:spChg chg="add mod ord">
          <ac:chgData name="tw.private93@gmail.com" userId="6cd3171e30676fa1" providerId="LiveId" clId="{E484D004-9AA6-433A-918D-C83D60C63C7D}" dt="2022-09-13T08:55:07.811" v="2266" actId="207"/>
          <ac:spMkLst>
            <pc:docMk/>
            <pc:sldMk cId="677475225" sldId="512"/>
            <ac:spMk id="21" creationId="{0B4F0DEA-A90F-5D4C-6192-E9AD672D218B}"/>
          </ac:spMkLst>
        </pc:spChg>
        <pc:spChg chg="del">
          <ac:chgData name="tw.private93@gmail.com" userId="6cd3171e30676fa1" providerId="LiveId" clId="{E484D004-9AA6-433A-918D-C83D60C63C7D}" dt="2022-09-13T08:21:00.808" v="1603" actId="478"/>
          <ac:spMkLst>
            <pc:docMk/>
            <pc:sldMk cId="677475225" sldId="512"/>
            <ac:spMk id="23" creationId="{4B6CAB90-7C90-ECC9-48FC-BF3299E19670}"/>
          </ac:spMkLst>
        </pc:spChg>
        <pc:spChg chg="add mod">
          <ac:chgData name="tw.private93@gmail.com" userId="6cd3171e30676fa1" providerId="LiveId" clId="{E484D004-9AA6-433A-918D-C83D60C63C7D}" dt="2022-09-13T08:55:15.041" v="2267" actId="207"/>
          <ac:spMkLst>
            <pc:docMk/>
            <pc:sldMk cId="677475225" sldId="512"/>
            <ac:spMk id="29" creationId="{3D1BBAC3-D5B9-11AF-F25B-3CA084D981A6}"/>
          </ac:spMkLst>
        </pc:spChg>
        <pc:spChg chg="add mod">
          <ac:chgData name="tw.private93@gmail.com" userId="6cd3171e30676fa1" providerId="LiveId" clId="{E484D004-9AA6-433A-918D-C83D60C63C7D}" dt="2022-09-13T08:54:50.642" v="2262" actId="208"/>
          <ac:spMkLst>
            <pc:docMk/>
            <pc:sldMk cId="677475225" sldId="512"/>
            <ac:spMk id="31" creationId="{222B16C5-80DF-B451-C2DE-3575468616AC}"/>
          </ac:spMkLst>
        </pc:spChg>
        <pc:spChg chg="add mod">
          <ac:chgData name="tw.private93@gmail.com" userId="6cd3171e30676fa1" providerId="LiveId" clId="{E484D004-9AA6-433A-918D-C83D60C63C7D}" dt="2022-09-13T08:55:02.681" v="2265" actId="207"/>
          <ac:spMkLst>
            <pc:docMk/>
            <pc:sldMk cId="677475225" sldId="512"/>
            <ac:spMk id="33" creationId="{70557D00-2F9E-D612-EF06-8A305FF3F682}"/>
          </ac:spMkLst>
        </pc:spChg>
        <pc:picChg chg="del mod">
          <ac:chgData name="tw.private93@gmail.com" userId="6cd3171e30676fa1" providerId="LiveId" clId="{E484D004-9AA6-433A-918D-C83D60C63C7D}" dt="2022-09-13T08:47:14.662" v="2138" actId="478"/>
          <ac:picMkLst>
            <pc:docMk/>
            <pc:sldMk cId="677475225" sldId="512"/>
            <ac:picMk id="14" creationId="{81E0C988-FA7F-2B55-8DA3-93B4BEEF4F27}"/>
          </ac:picMkLst>
        </pc:picChg>
        <pc:picChg chg="add del mod">
          <ac:chgData name="tw.private93@gmail.com" userId="6cd3171e30676fa1" providerId="LiveId" clId="{E484D004-9AA6-433A-918D-C83D60C63C7D}" dt="2022-09-13T08:49:34.436" v="2162" actId="478"/>
          <ac:picMkLst>
            <pc:docMk/>
            <pc:sldMk cId="677475225" sldId="512"/>
            <ac:picMk id="25" creationId="{15CAB55A-C7BE-2897-5172-B26FB29B2C39}"/>
          </ac:picMkLst>
        </pc:picChg>
        <pc:picChg chg="add del mod ord">
          <ac:chgData name="tw.private93@gmail.com" userId="6cd3171e30676fa1" providerId="LiveId" clId="{E484D004-9AA6-433A-918D-C83D60C63C7D}" dt="2022-09-13T08:49:48.796" v="2167" actId="478"/>
          <ac:picMkLst>
            <pc:docMk/>
            <pc:sldMk cId="677475225" sldId="512"/>
            <ac:picMk id="26" creationId="{5AF19F6C-28D5-93C2-A779-92FDC4C729B2}"/>
          </ac:picMkLst>
        </pc:picChg>
        <pc:picChg chg="add mod ord">
          <ac:chgData name="tw.private93@gmail.com" userId="6cd3171e30676fa1" providerId="LiveId" clId="{E484D004-9AA6-433A-918D-C83D60C63C7D}" dt="2022-09-13T08:50:42.121" v="2175" actId="1076"/>
          <ac:picMkLst>
            <pc:docMk/>
            <pc:sldMk cId="677475225" sldId="512"/>
            <ac:picMk id="27" creationId="{92CB6223-9CCF-A955-F487-9310DC390E9D}"/>
          </ac:picMkLst>
        </pc:picChg>
        <pc:cxnChg chg="add del mod">
          <ac:chgData name="tw.private93@gmail.com" userId="6cd3171e30676fa1" providerId="LiveId" clId="{E484D004-9AA6-433A-918D-C83D60C63C7D}" dt="2022-09-13T08:28:31.048" v="2034" actId="478"/>
          <ac:cxnSpMkLst>
            <pc:docMk/>
            <pc:sldMk cId="677475225" sldId="512"/>
            <ac:cxnSpMk id="5" creationId="{725997CA-797F-AC7F-84CB-2C55F52E73E3}"/>
          </ac:cxnSpMkLst>
        </pc:cxnChg>
        <pc:cxnChg chg="add del mod">
          <ac:chgData name="tw.private93@gmail.com" userId="6cd3171e30676fa1" providerId="LiveId" clId="{E484D004-9AA6-433A-918D-C83D60C63C7D}" dt="2022-09-13T08:47:18.762" v="2140" actId="478"/>
          <ac:cxnSpMkLst>
            <pc:docMk/>
            <pc:sldMk cId="677475225" sldId="512"/>
            <ac:cxnSpMk id="15" creationId="{B02F4ADE-A7AE-9649-2D80-1D7160D2CFAA}"/>
          </ac:cxnSpMkLst>
        </pc:cxnChg>
        <pc:cxnChg chg="add del mod">
          <ac:chgData name="tw.private93@gmail.com" userId="6cd3171e30676fa1" providerId="LiveId" clId="{E484D004-9AA6-433A-918D-C83D60C63C7D}" dt="2022-09-13T08:47:18.277" v="2139" actId="478"/>
          <ac:cxnSpMkLst>
            <pc:docMk/>
            <pc:sldMk cId="677475225" sldId="512"/>
            <ac:cxnSpMk id="22" creationId="{70C6B2A3-FAE3-BD08-34B5-B6F497EFCABC}"/>
          </ac:cxnSpMkLst>
        </pc:cxnChg>
      </pc:sldChg>
      <pc:sldChg chg="modSp add del mod">
        <pc:chgData name="tw.private93@gmail.com" userId="6cd3171e30676fa1" providerId="LiveId" clId="{E484D004-9AA6-433A-918D-C83D60C63C7D}" dt="2022-09-12T07:49:43.529" v="1089" actId="47"/>
        <pc:sldMkLst>
          <pc:docMk/>
          <pc:sldMk cId="3995056291" sldId="512"/>
        </pc:sldMkLst>
        <pc:spChg chg="mod">
          <ac:chgData name="tw.private93@gmail.com" userId="6cd3171e30676fa1" providerId="LiveId" clId="{E484D004-9AA6-433A-918D-C83D60C63C7D}" dt="2022-09-12T07:47:26.769" v="1064" actId="20577"/>
          <ac:spMkLst>
            <pc:docMk/>
            <pc:sldMk cId="3995056291" sldId="512"/>
            <ac:spMk id="6" creationId="{79ED119D-79B6-3B0A-8660-4AD241F1789C}"/>
          </ac:spMkLst>
        </pc:spChg>
        <pc:spChg chg="mod">
          <ac:chgData name="tw.private93@gmail.com" userId="6cd3171e30676fa1" providerId="LiveId" clId="{E484D004-9AA6-433A-918D-C83D60C63C7D}" dt="2022-09-12T07:48:16.173" v="1068" actId="14100"/>
          <ac:spMkLst>
            <pc:docMk/>
            <pc:sldMk cId="3995056291" sldId="512"/>
            <ac:spMk id="8" creationId="{9052E7C0-5ED1-4C6B-F2D9-4ED14D266930}"/>
          </ac:spMkLst>
        </pc:spChg>
      </pc:sldChg>
      <pc:sldChg chg="new del">
        <pc:chgData name="tw.private93@gmail.com" userId="6cd3171e30676fa1" providerId="LiveId" clId="{E484D004-9AA6-433A-918D-C83D60C63C7D}" dt="2022-09-13T08:11:45.026" v="1584" actId="680"/>
        <pc:sldMkLst>
          <pc:docMk/>
          <pc:sldMk cId="4276592723" sldId="512"/>
        </pc:sldMkLst>
      </pc:sldChg>
      <pc:sldChg chg="delSp modSp add del mod">
        <pc:chgData name="tw.private93@gmail.com" userId="6cd3171e30676fa1" providerId="LiveId" clId="{E484D004-9AA6-433A-918D-C83D60C63C7D}" dt="2022-09-13T09:06:13.833" v="2475" actId="47"/>
        <pc:sldMkLst>
          <pc:docMk/>
          <pc:sldMk cId="2488100914" sldId="513"/>
        </pc:sldMkLst>
        <pc:spChg chg="del">
          <ac:chgData name="tw.private93@gmail.com" userId="6cd3171e30676fa1" providerId="LiveId" clId="{E484D004-9AA6-433A-918D-C83D60C63C7D}" dt="2022-09-13T09:03:49.537" v="2294" actId="478"/>
          <ac:spMkLst>
            <pc:docMk/>
            <pc:sldMk cId="2488100914" sldId="513"/>
            <ac:spMk id="6" creationId="{D1E1AF64-F2F3-6063-BD9E-FE49154334D0}"/>
          </ac:spMkLst>
        </pc:spChg>
        <pc:spChg chg="mod">
          <ac:chgData name="tw.private93@gmail.com" userId="6cd3171e30676fa1" providerId="LiveId" clId="{E484D004-9AA6-433A-918D-C83D60C63C7D}" dt="2022-09-13T09:03:55.427" v="2296" actId="6549"/>
          <ac:spMkLst>
            <pc:docMk/>
            <pc:sldMk cId="2488100914" sldId="513"/>
            <ac:spMk id="9" creationId="{2B6F5F13-2AA8-6056-9B63-3CE2433E3C92}"/>
          </ac:spMkLst>
        </pc:spChg>
        <pc:spChg chg="del">
          <ac:chgData name="tw.private93@gmail.com" userId="6cd3171e30676fa1" providerId="LiveId" clId="{E484D004-9AA6-433A-918D-C83D60C63C7D}" dt="2022-09-13T09:03:52.686" v="2295" actId="478"/>
          <ac:spMkLst>
            <pc:docMk/>
            <pc:sldMk cId="2488100914" sldId="513"/>
            <ac:spMk id="13" creationId="{0E990E51-0557-AB75-07A3-5277E31531E2}"/>
          </ac:spMkLst>
        </pc:spChg>
      </pc:sldChg>
    </pc:docChg>
  </pc:docChgLst>
  <pc:docChgLst>
    <pc:chgData name="โรคติดต่อ เชียงราย" userId="26384d2c649b05d9" providerId="LiveId" clId="{A7D543FC-5DF9-471A-BD7D-A55BADD0FEF2}"/>
    <pc:docChg chg="addSld delSld modSld sldOrd">
      <pc:chgData name="โรคติดต่อ เชียงราย" userId="26384d2c649b05d9" providerId="LiveId" clId="{A7D543FC-5DF9-471A-BD7D-A55BADD0FEF2}" dt="2022-11-30T06:40:59.340" v="238" actId="20577"/>
      <pc:docMkLst>
        <pc:docMk/>
      </pc:docMkLst>
      <pc:sldChg chg="modSp mod">
        <pc:chgData name="โรคติดต่อ เชียงราย" userId="26384d2c649b05d9" providerId="LiveId" clId="{A7D543FC-5DF9-471A-BD7D-A55BADD0FEF2}" dt="2022-11-30T06:35:54.610" v="13" actId="14100"/>
        <pc:sldMkLst>
          <pc:docMk/>
          <pc:sldMk cId="711623752" sldId="257"/>
        </pc:sldMkLst>
        <pc:spChg chg="mod">
          <ac:chgData name="โรคติดต่อ เชียงราย" userId="26384d2c649b05d9" providerId="LiveId" clId="{A7D543FC-5DF9-471A-BD7D-A55BADD0FEF2}" dt="2022-11-30T06:35:54.610" v="13" actId="14100"/>
          <ac:spMkLst>
            <pc:docMk/>
            <pc:sldMk cId="711623752" sldId="257"/>
            <ac:spMk id="5" creationId="{1ED617B4-BE89-4CE4-8CAD-DFB3D024F371}"/>
          </ac:spMkLst>
        </pc:spChg>
      </pc:sldChg>
      <pc:sldChg chg="del">
        <pc:chgData name="โรคติดต่อ เชียงราย" userId="26384d2c649b05d9" providerId="LiveId" clId="{A7D543FC-5DF9-471A-BD7D-A55BADD0FEF2}" dt="2022-11-30T01:29:01.584" v="0" actId="2696"/>
        <pc:sldMkLst>
          <pc:docMk/>
          <pc:sldMk cId="274498220" sldId="8197"/>
        </pc:sldMkLst>
      </pc:sldChg>
      <pc:sldChg chg="del">
        <pc:chgData name="โรคติดต่อ เชียงราย" userId="26384d2c649b05d9" providerId="LiveId" clId="{A7D543FC-5DF9-471A-BD7D-A55BADD0FEF2}" dt="2022-11-30T01:29:05.254" v="1" actId="2696"/>
        <pc:sldMkLst>
          <pc:docMk/>
          <pc:sldMk cId="2266418002" sldId="8198"/>
        </pc:sldMkLst>
      </pc:sldChg>
      <pc:sldChg chg="del">
        <pc:chgData name="โรคติดต่อ เชียงราย" userId="26384d2c649b05d9" providerId="LiveId" clId="{A7D543FC-5DF9-471A-BD7D-A55BADD0FEF2}" dt="2022-11-30T01:29:07.482" v="2" actId="2696"/>
        <pc:sldMkLst>
          <pc:docMk/>
          <pc:sldMk cId="1432850576" sldId="8199"/>
        </pc:sldMkLst>
      </pc:sldChg>
      <pc:sldChg chg="modSp mod">
        <pc:chgData name="โรคติดต่อ เชียงราย" userId="26384d2c649b05d9" providerId="LiveId" clId="{A7D543FC-5DF9-471A-BD7D-A55BADD0FEF2}" dt="2022-11-30T05:39:23.221" v="12" actId="20577"/>
        <pc:sldMkLst>
          <pc:docMk/>
          <pc:sldMk cId="1059143218" sldId="8209"/>
        </pc:sldMkLst>
        <pc:spChg chg="mod">
          <ac:chgData name="โรคติดต่อ เชียงราย" userId="26384d2c649b05d9" providerId="LiveId" clId="{A7D543FC-5DF9-471A-BD7D-A55BADD0FEF2}" dt="2022-11-30T05:39:23.221" v="12" actId="20577"/>
          <ac:spMkLst>
            <pc:docMk/>
            <pc:sldMk cId="1059143218" sldId="8209"/>
            <ac:spMk id="9" creationId="{60C5E786-3001-4A60-960C-F538C422C3FB}"/>
          </ac:spMkLst>
        </pc:spChg>
      </pc:sldChg>
      <pc:sldChg chg="addSp modSp new mod ord">
        <pc:chgData name="โรคติดต่อ เชียงราย" userId="26384d2c649b05d9" providerId="LiveId" clId="{A7D543FC-5DF9-471A-BD7D-A55BADD0FEF2}" dt="2022-11-30T06:40:59.340" v="238" actId="20577"/>
        <pc:sldMkLst>
          <pc:docMk/>
          <pc:sldMk cId="2530429972" sldId="8212"/>
        </pc:sldMkLst>
        <pc:spChg chg="add mod">
          <ac:chgData name="โรคติดต่อ เชียงราย" userId="26384d2c649b05d9" providerId="LiveId" clId="{A7D543FC-5DF9-471A-BD7D-A55BADD0FEF2}" dt="2022-11-30T06:40:59.340" v="238" actId="20577"/>
          <ac:spMkLst>
            <pc:docMk/>
            <pc:sldMk cId="2530429972" sldId="8212"/>
            <ac:spMk id="4" creationId="{81AEBC1C-9292-49CE-962D-D3E88315FAB6}"/>
          </ac:spMkLst>
        </pc:spChg>
      </pc:sldChg>
    </pc:docChg>
  </pc:docChgLst>
  <pc:docChgLst>
    <pc:chgData name="tw.private93@gmail.com" userId="6cd3171e30676fa1" providerId="LiveId" clId="{DFA3D61E-8374-4DDA-8AA9-9D991A0ED060}"/>
    <pc:docChg chg="undo redo custSel addSld delSld modSld sldOrd">
      <pc:chgData name="tw.private93@gmail.com" userId="6cd3171e30676fa1" providerId="LiveId" clId="{DFA3D61E-8374-4DDA-8AA9-9D991A0ED060}" dt="2022-09-12T05:11:12.333" v="7144" actId="20577"/>
      <pc:docMkLst>
        <pc:docMk/>
      </pc:docMkLst>
      <pc:sldChg chg="modSp mod">
        <pc:chgData name="tw.private93@gmail.com" userId="6cd3171e30676fa1" providerId="LiveId" clId="{DFA3D61E-8374-4DDA-8AA9-9D991A0ED060}" dt="2022-09-10T05:58:44.566" v="4730" actId="20577"/>
        <pc:sldMkLst>
          <pc:docMk/>
          <pc:sldMk cId="0" sldId="447"/>
        </pc:sldMkLst>
        <pc:spChg chg="mod">
          <ac:chgData name="tw.private93@gmail.com" userId="6cd3171e30676fa1" providerId="LiveId" clId="{DFA3D61E-8374-4DDA-8AA9-9D991A0ED060}" dt="2022-09-10T05:58:44.566" v="4730" actId="20577"/>
          <ac:spMkLst>
            <pc:docMk/>
            <pc:sldMk cId="0" sldId="447"/>
            <ac:spMk id="36" creationId="{85DA4232-B407-400C-A1B2-810DD6C80EE2}"/>
          </ac:spMkLst>
        </pc:spChg>
      </pc:sldChg>
      <pc:sldChg chg="del">
        <pc:chgData name="tw.private93@gmail.com" userId="6cd3171e30676fa1" providerId="LiveId" clId="{DFA3D61E-8374-4DDA-8AA9-9D991A0ED060}" dt="2022-09-05T09:33:24.249" v="820" actId="47"/>
        <pc:sldMkLst>
          <pc:docMk/>
          <pc:sldMk cId="423201674" sldId="466"/>
        </pc:sldMkLst>
      </pc:sldChg>
      <pc:sldChg chg="del">
        <pc:chgData name="tw.private93@gmail.com" userId="6cd3171e30676fa1" providerId="LiveId" clId="{DFA3D61E-8374-4DDA-8AA9-9D991A0ED060}" dt="2022-09-05T09:34:46.269" v="878" actId="47"/>
        <pc:sldMkLst>
          <pc:docMk/>
          <pc:sldMk cId="2746257128" sldId="467"/>
        </pc:sldMkLst>
      </pc:sldChg>
      <pc:sldChg chg="del">
        <pc:chgData name="tw.private93@gmail.com" userId="6cd3171e30676fa1" providerId="LiveId" clId="{DFA3D61E-8374-4DDA-8AA9-9D991A0ED060}" dt="2022-09-05T10:11:53.413" v="2211" actId="47"/>
        <pc:sldMkLst>
          <pc:docMk/>
          <pc:sldMk cId="818075306" sldId="468"/>
        </pc:sldMkLst>
      </pc:sldChg>
      <pc:sldChg chg="delSp del mod">
        <pc:chgData name="tw.private93@gmail.com" userId="6cd3171e30676fa1" providerId="LiveId" clId="{DFA3D61E-8374-4DDA-8AA9-9D991A0ED060}" dt="2022-09-05T09:29:27.781" v="653" actId="47"/>
        <pc:sldMkLst>
          <pc:docMk/>
          <pc:sldMk cId="284533973" sldId="470"/>
        </pc:sldMkLst>
        <pc:spChg chg="del">
          <ac:chgData name="tw.private93@gmail.com" userId="6cd3171e30676fa1" providerId="LiveId" clId="{DFA3D61E-8374-4DDA-8AA9-9D991A0ED060}" dt="2022-09-05T09:28:59.171" v="645" actId="478"/>
          <ac:spMkLst>
            <pc:docMk/>
            <pc:sldMk cId="284533973" sldId="470"/>
            <ac:spMk id="6" creationId="{C7CB479D-A0DA-D5EB-BD5D-E1FC7CF7179D}"/>
          </ac:spMkLst>
        </pc:spChg>
        <pc:spChg chg="del">
          <ac:chgData name="tw.private93@gmail.com" userId="6cd3171e30676fa1" providerId="LiveId" clId="{DFA3D61E-8374-4DDA-8AA9-9D991A0ED060}" dt="2022-09-05T09:28:59.908" v="646" actId="478"/>
          <ac:spMkLst>
            <pc:docMk/>
            <pc:sldMk cId="284533973" sldId="470"/>
            <ac:spMk id="23" creationId="{96460B7B-FF25-8BB3-6D02-C72B9F8E3658}"/>
          </ac:spMkLst>
        </pc:spChg>
        <pc:spChg chg="del">
          <ac:chgData name="tw.private93@gmail.com" userId="6cd3171e30676fa1" providerId="LiveId" clId="{DFA3D61E-8374-4DDA-8AA9-9D991A0ED060}" dt="2022-09-05T09:29:01.677" v="647" actId="478"/>
          <ac:spMkLst>
            <pc:docMk/>
            <pc:sldMk cId="284533973" sldId="470"/>
            <ac:spMk id="24" creationId="{01AF9D7A-DFED-FD12-6386-39212CE4D1C9}"/>
          </ac:spMkLst>
        </pc:spChg>
      </pc:sldChg>
      <pc:sldChg chg="del">
        <pc:chgData name="tw.private93@gmail.com" userId="6cd3171e30676fa1" providerId="LiveId" clId="{DFA3D61E-8374-4DDA-8AA9-9D991A0ED060}" dt="2022-09-05T10:11:57.477" v="2212" actId="47"/>
        <pc:sldMkLst>
          <pc:docMk/>
          <pc:sldMk cId="2450147549" sldId="471"/>
        </pc:sldMkLst>
      </pc:sldChg>
      <pc:sldChg chg="del">
        <pc:chgData name="tw.private93@gmail.com" userId="6cd3171e30676fa1" providerId="LiveId" clId="{DFA3D61E-8374-4DDA-8AA9-9D991A0ED060}" dt="2022-09-05T09:31:38.110" v="748" actId="47"/>
        <pc:sldMkLst>
          <pc:docMk/>
          <pc:sldMk cId="1524518803" sldId="472"/>
        </pc:sldMkLst>
      </pc:sldChg>
      <pc:sldChg chg="del">
        <pc:chgData name="tw.private93@gmail.com" userId="6cd3171e30676fa1" providerId="LiveId" clId="{DFA3D61E-8374-4DDA-8AA9-9D991A0ED060}" dt="2022-09-05T10:11:48.544" v="2210" actId="47"/>
        <pc:sldMkLst>
          <pc:docMk/>
          <pc:sldMk cId="875587204" sldId="473"/>
        </pc:sldMkLst>
      </pc:sldChg>
      <pc:sldChg chg="modSp mod">
        <pc:chgData name="tw.private93@gmail.com" userId="6cd3171e30676fa1" providerId="LiveId" clId="{DFA3D61E-8374-4DDA-8AA9-9D991A0ED060}" dt="2022-09-09T06:11:52.842" v="4728" actId="20577"/>
        <pc:sldMkLst>
          <pc:docMk/>
          <pc:sldMk cId="2793133603" sldId="474"/>
        </pc:sldMkLst>
        <pc:spChg chg="mod">
          <ac:chgData name="tw.private93@gmail.com" userId="6cd3171e30676fa1" providerId="LiveId" clId="{DFA3D61E-8374-4DDA-8AA9-9D991A0ED060}" dt="2022-09-09T06:11:52.842" v="4728" actId="20577"/>
          <ac:spMkLst>
            <pc:docMk/>
            <pc:sldMk cId="2793133603" sldId="474"/>
            <ac:spMk id="6" creationId="{C7CB479D-A0DA-D5EB-BD5D-E1FC7CF7179D}"/>
          </ac:spMkLst>
        </pc:spChg>
        <pc:picChg chg="mod">
          <ac:chgData name="tw.private93@gmail.com" userId="6cd3171e30676fa1" providerId="LiveId" clId="{DFA3D61E-8374-4DDA-8AA9-9D991A0ED060}" dt="2022-09-05T12:40:15.044" v="4500" actId="1076"/>
          <ac:picMkLst>
            <pc:docMk/>
            <pc:sldMk cId="2793133603" sldId="474"/>
            <ac:picMk id="1030" creationId="{1BB0CFE1-95F4-77A0-7E47-42CE517F2FB6}"/>
          </ac:picMkLst>
        </pc:picChg>
      </pc:sldChg>
      <pc:sldChg chg="addSp delSp modSp mod">
        <pc:chgData name="tw.private93@gmail.com" userId="6cd3171e30676fa1" providerId="LiveId" clId="{DFA3D61E-8374-4DDA-8AA9-9D991A0ED060}" dt="2022-09-05T12:42:05.547" v="4513" actId="1076"/>
        <pc:sldMkLst>
          <pc:docMk/>
          <pc:sldMk cId="3581844193" sldId="475"/>
        </pc:sldMkLst>
        <pc:spChg chg="add mod">
          <ac:chgData name="tw.private93@gmail.com" userId="6cd3171e30676fa1" providerId="LiveId" clId="{DFA3D61E-8374-4DDA-8AA9-9D991A0ED060}" dt="2022-09-05T09:27:06.918" v="604" actId="122"/>
          <ac:spMkLst>
            <pc:docMk/>
            <pc:sldMk cId="3581844193" sldId="475"/>
            <ac:spMk id="6" creationId="{D1E1AF64-F2F3-6063-BD9E-FE49154334D0}"/>
          </ac:spMkLst>
        </pc:spChg>
        <pc:spChg chg="add mod">
          <ac:chgData name="tw.private93@gmail.com" userId="6cd3171e30676fa1" providerId="LiveId" clId="{DFA3D61E-8374-4DDA-8AA9-9D991A0ED060}" dt="2022-09-05T09:27:37.092" v="616" actId="1076"/>
          <ac:spMkLst>
            <pc:docMk/>
            <pc:sldMk cId="3581844193" sldId="475"/>
            <ac:spMk id="11" creationId="{76244C54-7306-C9BB-09D5-F36AF2F5C4EB}"/>
          </ac:spMkLst>
        </pc:spChg>
        <pc:spChg chg="add mod">
          <ac:chgData name="tw.private93@gmail.com" userId="6cd3171e30676fa1" providerId="LiveId" clId="{DFA3D61E-8374-4DDA-8AA9-9D991A0ED060}" dt="2022-09-05T09:28:31.580" v="640" actId="1076"/>
          <ac:spMkLst>
            <pc:docMk/>
            <pc:sldMk cId="3581844193" sldId="475"/>
            <ac:spMk id="13" creationId="{543FD567-77B3-86FC-9AD7-2F9464F97727}"/>
          </ac:spMkLst>
        </pc:spChg>
        <pc:spChg chg="add mod">
          <ac:chgData name="tw.private93@gmail.com" userId="6cd3171e30676fa1" providerId="LiveId" clId="{DFA3D61E-8374-4DDA-8AA9-9D991A0ED060}" dt="2022-09-05T09:28:33.596" v="641" actId="1076"/>
          <ac:spMkLst>
            <pc:docMk/>
            <pc:sldMk cId="3581844193" sldId="475"/>
            <ac:spMk id="15" creationId="{4A936082-C8A6-BC46-1E1F-DE7D2B0BB88D}"/>
          </ac:spMkLst>
        </pc:spChg>
        <pc:spChg chg="mod">
          <ac:chgData name="tw.private93@gmail.com" userId="6cd3171e30676fa1" providerId="LiveId" clId="{DFA3D61E-8374-4DDA-8AA9-9D991A0ED060}" dt="2022-09-05T09:22:14.980" v="480" actId="1076"/>
          <ac:spMkLst>
            <pc:docMk/>
            <pc:sldMk cId="3581844193" sldId="475"/>
            <ac:spMk id="23" creationId="{4B6CAB90-7C90-ECC9-48FC-BF3299E19670}"/>
          </ac:spMkLst>
        </pc:spChg>
        <pc:spChg chg="mod">
          <ac:chgData name="tw.private93@gmail.com" userId="6cd3171e30676fa1" providerId="LiveId" clId="{DFA3D61E-8374-4DDA-8AA9-9D991A0ED060}" dt="2022-09-05T09:26:15.567" v="589" actId="404"/>
          <ac:spMkLst>
            <pc:docMk/>
            <pc:sldMk cId="3581844193" sldId="475"/>
            <ac:spMk id="24" creationId="{93D7FAA6-60E4-BE95-AB42-74376851C1C1}"/>
          </ac:spMkLst>
        </pc:spChg>
        <pc:spChg chg="del">
          <ac:chgData name="tw.private93@gmail.com" userId="6cd3171e30676fa1" providerId="LiveId" clId="{DFA3D61E-8374-4DDA-8AA9-9D991A0ED060}" dt="2022-09-05T09:24:39.698" v="565" actId="478"/>
          <ac:spMkLst>
            <pc:docMk/>
            <pc:sldMk cId="3581844193" sldId="475"/>
            <ac:spMk id="25" creationId="{8F420A3E-2A24-DCC7-52FE-18D04D30F02D}"/>
          </ac:spMkLst>
        </pc:spChg>
        <pc:spChg chg="del">
          <ac:chgData name="tw.private93@gmail.com" userId="6cd3171e30676fa1" providerId="LiveId" clId="{DFA3D61E-8374-4DDA-8AA9-9D991A0ED060}" dt="2022-09-05T09:24:40.859" v="566" actId="478"/>
          <ac:spMkLst>
            <pc:docMk/>
            <pc:sldMk cId="3581844193" sldId="475"/>
            <ac:spMk id="26" creationId="{7549FF1B-22F7-7DF8-78F4-09CDC17E96A2}"/>
          </ac:spMkLst>
        </pc:spChg>
        <pc:picChg chg="add del mod">
          <ac:chgData name="tw.private93@gmail.com" userId="6cd3171e30676fa1" providerId="LiveId" clId="{DFA3D61E-8374-4DDA-8AA9-9D991A0ED060}" dt="2022-09-05T12:40:34.814" v="4504" actId="478"/>
          <ac:picMkLst>
            <pc:docMk/>
            <pc:sldMk cId="3581844193" sldId="475"/>
            <ac:picMk id="9" creationId="{5E82DE22-66E1-82E6-47DF-CD87F72AAAA5}"/>
          </ac:picMkLst>
        </pc:picChg>
        <pc:picChg chg="add del mod">
          <ac:chgData name="tw.private93@gmail.com" userId="6cd3171e30676fa1" providerId="LiveId" clId="{DFA3D61E-8374-4DDA-8AA9-9D991A0ED060}" dt="2022-09-05T12:41:49.174" v="4508" actId="478"/>
          <ac:picMkLst>
            <pc:docMk/>
            <pc:sldMk cId="3581844193" sldId="475"/>
            <ac:picMk id="14" creationId="{7AA95249-C839-6615-56DE-FEA98E8D8F99}"/>
          </ac:picMkLst>
        </pc:picChg>
        <pc:picChg chg="add mod">
          <ac:chgData name="tw.private93@gmail.com" userId="6cd3171e30676fa1" providerId="LiveId" clId="{DFA3D61E-8374-4DDA-8AA9-9D991A0ED060}" dt="2022-09-05T12:42:05.547" v="4513" actId="1076"/>
          <ac:picMkLst>
            <pc:docMk/>
            <pc:sldMk cId="3581844193" sldId="475"/>
            <ac:picMk id="17" creationId="{BED86454-FE89-558C-CA5A-AA667E0A51CA}"/>
          </ac:picMkLst>
        </pc:picChg>
        <pc:picChg chg="del">
          <ac:chgData name="tw.private93@gmail.com" userId="6cd3171e30676fa1" providerId="LiveId" clId="{DFA3D61E-8374-4DDA-8AA9-9D991A0ED060}" dt="2022-09-05T09:22:38.557" v="511" actId="478"/>
          <ac:picMkLst>
            <pc:docMk/>
            <pc:sldMk cId="3581844193" sldId="475"/>
            <ac:picMk id="2050" creationId="{8C167947-1695-DCC7-4736-BFCCDE86AF71}"/>
          </ac:picMkLst>
        </pc:picChg>
      </pc:sldChg>
      <pc:sldChg chg="modSp del mod">
        <pc:chgData name="tw.private93@gmail.com" userId="6cd3171e30676fa1" providerId="LiveId" clId="{DFA3D61E-8374-4DDA-8AA9-9D991A0ED060}" dt="2022-09-05T09:25:49.937" v="588" actId="47"/>
        <pc:sldMkLst>
          <pc:docMk/>
          <pc:sldMk cId="1982601852" sldId="476"/>
        </pc:sldMkLst>
        <pc:spChg chg="mod">
          <ac:chgData name="tw.private93@gmail.com" userId="6cd3171e30676fa1" providerId="LiveId" clId="{DFA3D61E-8374-4DDA-8AA9-9D991A0ED060}" dt="2022-09-05T09:25:04.612" v="570" actId="1076"/>
          <ac:spMkLst>
            <pc:docMk/>
            <pc:sldMk cId="1982601852" sldId="476"/>
            <ac:spMk id="23" creationId="{7F889CF9-E944-32B1-AABB-39658579A59F}"/>
          </ac:spMkLst>
        </pc:spChg>
      </pc:sldChg>
      <pc:sldChg chg="del">
        <pc:chgData name="tw.private93@gmail.com" userId="6cd3171e30676fa1" providerId="LiveId" clId="{DFA3D61E-8374-4DDA-8AA9-9D991A0ED060}" dt="2022-09-05T10:12:03.156" v="2213" actId="47"/>
        <pc:sldMkLst>
          <pc:docMk/>
          <pc:sldMk cId="4182580777" sldId="477"/>
        </pc:sldMkLst>
      </pc:sldChg>
      <pc:sldChg chg="delSp del mod">
        <pc:chgData name="tw.private93@gmail.com" userId="6cd3171e30676fa1" providerId="LiveId" clId="{DFA3D61E-8374-4DDA-8AA9-9D991A0ED060}" dt="2022-09-05T09:37:18.218" v="1036" actId="47"/>
        <pc:sldMkLst>
          <pc:docMk/>
          <pc:sldMk cId="1983092780" sldId="479"/>
        </pc:sldMkLst>
        <pc:spChg chg="del">
          <ac:chgData name="tw.private93@gmail.com" userId="6cd3171e30676fa1" providerId="LiveId" clId="{DFA3D61E-8374-4DDA-8AA9-9D991A0ED060}" dt="2022-09-05T09:35:12.717" v="882" actId="478"/>
          <ac:spMkLst>
            <pc:docMk/>
            <pc:sldMk cId="1983092780" sldId="479"/>
            <ac:spMk id="25" creationId="{83452905-E901-6806-F6F0-3C646842489D}"/>
          </ac:spMkLst>
        </pc:spChg>
        <pc:spChg chg="del">
          <ac:chgData name="tw.private93@gmail.com" userId="6cd3171e30676fa1" providerId="LiveId" clId="{DFA3D61E-8374-4DDA-8AA9-9D991A0ED060}" dt="2022-09-05T09:35:11.318" v="881" actId="478"/>
          <ac:spMkLst>
            <pc:docMk/>
            <pc:sldMk cId="1983092780" sldId="479"/>
            <ac:spMk id="26" creationId="{2E377092-4743-6334-EEAB-C95BF1952ADB}"/>
          </ac:spMkLst>
        </pc:spChg>
      </pc:sldChg>
      <pc:sldChg chg="del">
        <pc:chgData name="tw.private93@gmail.com" userId="6cd3171e30676fa1" providerId="LiveId" clId="{DFA3D61E-8374-4DDA-8AA9-9D991A0ED060}" dt="2022-09-05T09:38:36.204" v="1125" actId="47"/>
        <pc:sldMkLst>
          <pc:docMk/>
          <pc:sldMk cId="584287527" sldId="480"/>
        </pc:sldMkLst>
      </pc:sldChg>
      <pc:sldChg chg="del">
        <pc:chgData name="tw.private93@gmail.com" userId="6cd3171e30676fa1" providerId="LiveId" clId="{DFA3D61E-8374-4DDA-8AA9-9D991A0ED060}" dt="2022-09-05T10:12:04.834" v="2214" actId="47"/>
        <pc:sldMkLst>
          <pc:docMk/>
          <pc:sldMk cId="2196729600" sldId="481"/>
        </pc:sldMkLst>
      </pc:sldChg>
      <pc:sldChg chg="del">
        <pc:chgData name="tw.private93@gmail.com" userId="6cd3171e30676fa1" providerId="LiveId" clId="{DFA3D61E-8374-4DDA-8AA9-9D991A0ED060}" dt="2022-09-05T09:39:17.226" v="1136" actId="47"/>
        <pc:sldMkLst>
          <pc:docMk/>
          <pc:sldMk cId="910713566" sldId="483"/>
        </pc:sldMkLst>
      </pc:sldChg>
      <pc:sldChg chg="del">
        <pc:chgData name="tw.private93@gmail.com" userId="6cd3171e30676fa1" providerId="LiveId" clId="{DFA3D61E-8374-4DDA-8AA9-9D991A0ED060}" dt="2022-09-05T09:41:21.252" v="1234" actId="47"/>
        <pc:sldMkLst>
          <pc:docMk/>
          <pc:sldMk cId="3501427423" sldId="484"/>
        </pc:sldMkLst>
      </pc:sldChg>
      <pc:sldChg chg="addSp delSp modSp del mod">
        <pc:chgData name="tw.private93@gmail.com" userId="6cd3171e30676fa1" providerId="LiveId" clId="{DFA3D61E-8374-4DDA-8AA9-9D991A0ED060}" dt="2022-09-10T06:25:11.634" v="5802" actId="47"/>
        <pc:sldMkLst>
          <pc:docMk/>
          <pc:sldMk cId="1295605754" sldId="485"/>
        </pc:sldMkLst>
        <pc:spChg chg="mod">
          <ac:chgData name="tw.private93@gmail.com" userId="6cd3171e30676fa1" providerId="LiveId" clId="{DFA3D61E-8374-4DDA-8AA9-9D991A0ED060}" dt="2022-09-05T09:18:51.172" v="348" actId="14100"/>
          <ac:spMkLst>
            <pc:docMk/>
            <pc:sldMk cId="1295605754" sldId="485"/>
            <ac:spMk id="2" creationId="{85F29E8C-C8A0-40CD-A69D-F73B743E961E}"/>
          </ac:spMkLst>
        </pc:spChg>
        <pc:spChg chg="mod">
          <ac:chgData name="tw.private93@gmail.com" userId="6cd3171e30676fa1" providerId="LiveId" clId="{DFA3D61E-8374-4DDA-8AA9-9D991A0ED060}" dt="2022-09-05T09:21:05.212" v="456" actId="1076"/>
          <ac:spMkLst>
            <pc:docMk/>
            <pc:sldMk cId="1295605754" sldId="485"/>
            <ac:spMk id="36" creationId="{85DA4232-B407-400C-A1B2-810DD6C80EE2}"/>
          </ac:spMkLst>
        </pc:spChg>
        <pc:grpChg chg="mod">
          <ac:chgData name="tw.private93@gmail.com" userId="6cd3171e30676fa1" providerId="LiveId" clId="{DFA3D61E-8374-4DDA-8AA9-9D991A0ED060}" dt="2022-09-05T09:18:48.830" v="347" actId="14100"/>
          <ac:grpSpMkLst>
            <pc:docMk/>
            <pc:sldMk cId="1295605754" sldId="485"/>
            <ac:grpSpMk id="129" creationId="{00000000-0000-0000-0000-000000000000}"/>
          </ac:grpSpMkLst>
        </pc:grpChg>
        <pc:picChg chg="add mod ord">
          <ac:chgData name="tw.private93@gmail.com" userId="6cd3171e30676fa1" providerId="LiveId" clId="{DFA3D61E-8374-4DDA-8AA9-9D991A0ED060}" dt="2022-09-05T12:40:07.692" v="4499" actId="1076"/>
          <ac:picMkLst>
            <pc:docMk/>
            <pc:sldMk cId="1295605754" sldId="485"/>
            <ac:picMk id="6" creationId="{796FBE30-8BEC-3415-F908-57DB8E6FCD3F}"/>
          </ac:picMkLst>
        </pc:picChg>
        <pc:picChg chg="add del mod">
          <ac:chgData name="tw.private93@gmail.com" userId="6cd3171e30676fa1" providerId="LiveId" clId="{DFA3D61E-8374-4DDA-8AA9-9D991A0ED060}" dt="2022-09-05T12:37:47.189" v="4474" actId="478"/>
          <ac:picMkLst>
            <pc:docMk/>
            <pc:sldMk cId="1295605754" sldId="485"/>
            <ac:picMk id="8" creationId="{3DE1568D-C00C-29EB-7D8A-09BEBEBAAC84}"/>
          </ac:picMkLst>
        </pc:picChg>
        <pc:picChg chg="add del mod">
          <ac:chgData name="tw.private93@gmail.com" userId="6cd3171e30676fa1" providerId="LiveId" clId="{DFA3D61E-8374-4DDA-8AA9-9D991A0ED060}" dt="2022-09-05T12:38:56.554" v="4481" actId="478"/>
          <ac:picMkLst>
            <pc:docMk/>
            <pc:sldMk cId="1295605754" sldId="485"/>
            <ac:picMk id="10" creationId="{70D0FBA7-0257-27E3-8A16-350018189857}"/>
          </ac:picMkLst>
        </pc:picChg>
        <pc:picChg chg="add mod">
          <ac:chgData name="tw.private93@gmail.com" userId="6cd3171e30676fa1" providerId="LiveId" clId="{DFA3D61E-8374-4DDA-8AA9-9D991A0ED060}" dt="2022-09-05T12:40:05.101" v="4498" actId="1076"/>
          <ac:picMkLst>
            <pc:docMk/>
            <pc:sldMk cId="1295605754" sldId="485"/>
            <ac:picMk id="12" creationId="{CBC45D5C-C121-F7D9-7EB6-B4B15C4E8441}"/>
          </ac:picMkLst>
        </pc:picChg>
        <pc:picChg chg="add del mod">
          <ac:chgData name="tw.private93@gmail.com" userId="6cd3171e30676fa1" providerId="LiveId" clId="{DFA3D61E-8374-4DDA-8AA9-9D991A0ED060}" dt="2022-09-05T12:39:57.194" v="4495" actId="478"/>
          <ac:picMkLst>
            <pc:docMk/>
            <pc:sldMk cId="1295605754" sldId="485"/>
            <ac:picMk id="13" creationId="{AF6A99D7-3C9A-9A4E-388B-BEDEC82CAD3B}"/>
          </ac:picMkLst>
        </pc:picChg>
      </pc:sldChg>
      <pc:sldChg chg="addSp delSp modSp mod">
        <pc:chgData name="tw.private93@gmail.com" userId="6cd3171e30676fa1" providerId="LiveId" clId="{DFA3D61E-8374-4DDA-8AA9-9D991A0ED060}" dt="2022-09-10T06:24:09.300" v="5797" actId="1076"/>
        <pc:sldMkLst>
          <pc:docMk/>
          <pc:sldMk cId="174032756" sldId="487"/>
        </pc:sldMkLst>
        <pc:spChg chg="mod">
          <ac:chgData name="tw.private93@gmail.com" userId="6cd3171e30676fa1" providerId="LiveId" clId="{DFA3D61E-8374-4DDA-8AA9-9D991A0ED060}" dt="2022-09-10T06:24:08.029" v="5796" actId="14100"/>
          <ac:spMkLst>
            <pc:docMk/>
            <pc:sldMk cId="174032756" sldId="487"/>
            <ac:spMk id="2" creationId="{85F29E8C-C8A0-40CD-A69D-F73B743E961E}"/>
          </ac:spMkLst>
        </pc:spChg>
        <pc:spChg chg="mod">
          <ac:chgData name="tw.private93@gmail.com" userId="6cd3171e30676fa1" providerId="LiveId" clId="{DFA3D61E-8374-4DDA-8AA9-9D991A0ED060}" dt="2022-09-05T09:17:19.352" v="299" actId="1076"/>
          <ac:spMkLst>
            <pc:docMk/>
            <pc:sldMk cId="174032756" sldId="487"/>
            <ac:spMk id="6" creationId="{79ED119D-79B6-3B0A-8660-4AD241F1789C}"/>
          </ac:spMkLst>
        </pc:spChg>
        <pc:spChg chg="del mod">
          <ac:chgData name="tw.private93@gmail.com" userId="6cd3171e30676fa1" providerId="LiveId" clId="{DFA3D61E-8374-4DDA-8AA9-9D991A0ED060}" dt="2022-09-05T09:14:02.678" v="116" actId="478"/>
          <ac:spMkLst>
            <pc:docMk/>
            <pc:sldMk cId="174032756" sldId="487"/>
            <ac:spMk id="36" creationId="{85DA4232-B407-400C-A1B2-810DD6C80EE2}"/>
          </ac:spMkLst>
        </pc:spChg>
        <pc:grpChg chg="add del">
          <ac:chgData name="tw.private93@gmail.com" userId="6cd3171e30676fa1" providerId="LiveId" clId="{DFA3D61E-8374-4DDA-8AA9-9D991A0ED060}" dt="2022-09-05T09:14:00.096" v="115" actId="478"/>
          <ac:grpSpMkLst>
            <pc:docMk/>
            <pc:sldMk cId="174032756" sldId="487"/>
            <ac:grpSpMk id="5" creationId="{4471EDE3-A9D2-4DF5-966D-AC9D60593D98}"/>
          </ac:grpSpMkLst>
        </pc:grpChg>
        <pc:picChg chg="add mod">
          <ac:chgData name="tw.private93@gmail.com" userId="6cd3171e30676fa1" providerId="LiveId" clId="{DFA3D61E-8374-4DDA-8AA9-9D991A0ED060}" dt="2022-09-10T06:24:09.300" v="5797" actId="1076"/>
          <ac:picMkLst>
            <pc:docMk/>
            <pc:sldMk cId="174032756" sldId="487"/>
            <ac:picMk id="8" creationId="{9CB9D134-B1DA-C3F2-1163-9345BC8DEE70}"/>
          </ac:picMkLst>
        </pc:picChg>
      </pc:sldChg>
      <pc:sldChg chg="modSp mod">
        <pc:chgData name="tw.private93@gmail.com" userId="6cd3171e30676fa1" providerId="LiveId" clId="{DFA3D61E-8374-4DDA-8AA9-9D991A0ED060}" dt="2022-09-05T12:04:17.909" v="3801" actId="20577"/>
        <pc:sldMkLst>
          <pc:docMk/>
          <pc:sldMk cId="3231187305" sldId="488"/>
        </pc:sldMkLst>
        <pc:spChg chg="mod">
          <ac:chgData name="tw.private93@gmail.com" userId="6cd3171e30676fa1" providerId="LiveId" clId="{DFA3D61E-8374-4DDA-8AA9-9D991A0ED060}" dt="2022-09-05T12:02:43.220" v="3637" actId="207"/>
          <ac:spMkLst>
            <pc:docMk/>
            <pc:sldMk cId="3231187305" sldId="488"/>
            <ac:spMk id="6" creationId="{79ED119D-79B6-3B0A-8660-4AD241F1789C}"/>
          </ac:spMkLst>
        </pc:spChg>
        <pc:spChg chg="mod">
          <ac:chgData name="tw.private93@gmail.com" userId="6cd3171e30676fa1" providerId="LiveId" clId="{DFA3D61E-8374-4DDA-8AA9-9D991A0ED060}" dt="2022-09-05T12:04:17.909" v="3801" actId="20577"/>
          <ac:spMkLst>
            <pc:docMk/>
            <pc:sldMk cId="3231187305" sldId="488"/>
            <ac:spMk id="36" creationId="{85DA4232-B407-400C-A1B2-810DD6C80EE2}"/>
          </ac:spMkLst>
        </pc:spChg>
      </pc:sldChg>
      <pc:sldChg chg="del">
        <pc:chgData name="tw.private93@gmail.com" userId="6cd3171e30676fa1" providerId="LiveId" clId="{DFA3D61E-8374-4DDA-8AA9-9D991A0ED060}" dt="2022-09-05T10:12:09.040" v="2215" actId="47"/>
        <pc:sldMkLst>
          <pc:docMk/>
          <pc:sldMk cId="4173615844" sldId="489"/>
        </pc:sldMkLst>
      </pc:sldChg>
      <pc:sldChg chg="del">
        <pc:chgData name="tw.private93@gmail.com" userId="6cd3171e30676fa1" providerId="LiveId" clId="{DFA3D61E-8374-4DDA-8AA9-9D991A0ED060}" dt="2022-09-05T10:12:13.156" v="2216" actId="47"/>
        <pc:sldMkLst>
          <pc:docMk/>
          <pc:sldMk cId="4238124183" sldId="490"/>
        </pc:sldMkLst>
      </pc:sldChg>
      <pc:sldChg chg="addSp delSp mod">
        <pc:chgData name="tw.private93@gmail.com" userId="6cd3171e30676fa1" providerId="LiveId" clId="{DFA3D61E-8374-4DDA-8AA9-9D991A0ED060}" dt="2022-09-05T09:44:11.360" v="1274" actId="22"/>
        <pc:sldMkLst>
          <pc:docMk/>
          <pc:sldMk cId="4198474925" sldId="492"/>
        </pc:sldMkLst>
        <pc:spChg chg="add del">
          <ac:chgData name="tw.private93@gmail.com" userId="6cd3171e30676fa1" providerId="LiveId" clId="{DFA3D61E-8374-4DDA-8AA9-9D991A0ED060}" dt="2022-09-05T09:44:11.360" v="1274" actId="22"/>
          <ac:spMkLst>
            <pc:docMk/>
            <pc:sldMk cId="4198474925" sldId="492"/>
            <ac:spMk id="9" creationId="{06369B94-4215-B2F7-0768-4B267ADDECE0}"/>
          </ac:spMkLst>
        </pc:spChg>
      </pc:sldChg>
      <pc:sldChg chg="del">
        <pc:chgData name="tw.private93@gmail.com" userId="6cd3171e30676fa1" providerId="LiveId" clId="{DFA3D61E-8374-4DDA-8AA9-9D991A0ED060}" dt="2022-09-05T09:41:58.662" v="1244" actId="47"/>
        <pc:sldMkLst>
          <pc:docMk/>
          <pc:sldMk cId="745424002" sldId="493"/>
        </pc:sldMkLst>
      </pc:sldChg>
      <pc:sldChg chg="del">
        <pc:chgData name="tw.private93@gmail.com" userId="6cd3171e30676fa1" providerId="LiveId" clId="{DFA3D61E-8374-4DDA-8AA9-9D991A0ED060}" dt="2022-09-05T09:44:25.305" v="1277" actId="47"/>
        <pc:sldMkLst>
          <pc:docMk/>
          <pc:sldMk cId="2837639886" sldId="494"/>
        </pc:sldMkLst>
      </pc:sldChg>
      <pc:sldChg chg="del">
        <pc:chgData name="tw.private93@gmail.com" userId="6cd3171e30676fa1" providerId="LiveId" clId="{DFA3D61E-8374-4DDA-8AA9-9D991A0ED060}" dt="2022-09-05T09:45:36.547" v="1300" actId="47"/>
        <pc:sldMkLst>
          <pc:docMk/>
          <pc:sldMk cId="1749923179" sldId="495"/>
        </pc:sldMkLst>
      </pc:sldChg>
      <pc:sldChg chg="del">
        <pc:chgData name="tw.private93@gmail.com" userId="6cd3171e30676fa1" providerId="LiveId" clId="{DFA3D61E-8374-4DDA-8AA9-9D991A0ED060}" dt="2022-09-05T09:46:17.920" v="1333" actId="47"/>
        <pc:sldMkLst>
          <pc:docMk/>
          <pc:sldMk cId="2653661247" sldId="496"/>
        </pc:sldMkLst>
      </pc:sldChg>
      <pc:sldChg chg="addSp delSp modSp add mod">
        <pc:chgData name="tw.private93@gmail.com" userId="6cd3171e30676fa1" providerId="LiveId" clId="{DFA3D61E-8374-4DDA-8AA9-9D991A0ED060}" dt="2022-09-05T12:45:14.595" v="4536" actId="1076"/>
        <pc:sldMkLst>
          <pc:docMk/>
          <pc:sldMk cId="3776051582" sldId="497"/>
        </pc:sldMkLst>
        <pc:spChg chg="mod">
          <ac:chgData name="tw.private93@gmail.com" userId="6cd3171e30676fa1" providerId="LiveId" clId="{DFA3D61E-8374-4DDA-8AA9-9D991A0ED060}" dt="2022-09-05T09:29:16.276" v="649" actId="1076"/>
          <ac:spMkLst>
            <pc:docMk/>
            <pc:sldMk cId="3776051582" sldId="497"/>
            <ac:spMk id="6" creationId="{D1E1AF64-F2F3-6063-BD9E-FE49154334D0}"/>
          </ac:spMkLst>
        </pc:spChg>
        <pc:spChg chg="add del mod">
          <ac:chgData name="tw.private93@gmail.com" userId="6cd3171e30676fa1" providerId="LiveId" clId="{DFA3D61E-8374-4DDA-8AA9-9D991A0ED060}" dt="2022-09-05T09:31:23.861" v="743" actId="478"/>
          <ac:spMkLst>
            <pc:docMk/>
            <pc:sldMk cId="3776051582" sldId="497"/>
            <ac:spMk id="9" creationId="{FCA7AC1B-B12E-AA7D-53F8-E2A0D6DB632F}"/>
          </ac:spMkLst>
        </pc:spChg>
        <pc:spChg chg="mod">
          <ac:chgData name="tw.private93@gmail.com" userId="6cd3171e30676fa1" providerId="LiveId" clId="{DFA3D61E-8374-4DDA-8AA9-9D991A0ED060}" dt="2022-09-05T09:31:26.148" v="744" actId="1076"/>
          <ac:spMkLst>
            <pc:docMk/>
            <pc:sldMk cId="3776051582" sldId="497"/>
            <ac:spMk id="11" creationId="{76244C54-7306-C9BB-09D5-F36AF2F5C4EB}"/>
          </ac:spMkLst>
        </pc:spChg>
        <pc:spChg chg="mod">
          <ac:chgData name="tw.private93@gmail.com" userId="6cd3171e30676fa1" providerId="LiveId" clId="{DFA3D61E-8374-4DDA-8AA9-9D991A0ED060}" dt="2022-09-05T09:31:30.356" v="746" actId="1076"/>
          <ac:spMkLst>
            <pc:docMk/>
            <pc:sldMk cId="3776051582" sldId="497"/>
            <ac:spMk id="13" creationId="{543FD567-77B3-86FC-9AD7-2F9464F97727}"/>
          </ac:spMkLst>
        </pc:spChg>
        <pc:spChg chg="mod">
          <ac:chgData name="tw.private93@gmail.com" userId="6cd3171e30676fa1" providerId="LiveId" clId="{DFA3D61E-8374-4DDA-8AA9-9D991A0ED060}" dt="2022-09-05T09:31:33.173" v="747" actId="1076"/>
          <ac:spMkLst>
            <pc:docMk/>
            <pc:sldMk cId="3776051582" sldId="497"/>
            <ac:spMk id="15" creationId="{4A936082-C8A6-BC46-1E1F-DE7D2B0BB88D}"/>
          </ac:spMkLst>
        </pc:spChg>
        <pc:spChg chg="mod">
          <ac:chgData name="tw.private93@gmail.com" userId="6cd3171e30676fa1" providerId="LiveId" clId="{DFA3D61E-8374-4DDA-8AA9-9D991A0ED060}" dt="2022-09-05T12:44:45.127" v="4525" actId="1076"/>
          <ac:spMkLst>
            <pc:docMk/>
            <pc:sldMk cId="3776051582" sldId="497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28:52.277" v="644" actId="20577"/>
          <ac:spMkLst>
            <pc:docMk/>
            <pc:sldMk cId="3776051582" sldId="497"/>
            <ac:spMk id="98" creationId="{2F8BA108-996A-476C-B215-22F2D42592DD}"/>
          </ac:spMkLst>
        </pc:spChg>
        <pc:picChg chg="add mod ord">
          <ac:chgData name="tw.private93@gmail.com" userId="6cd3171e30676fa1" providerId="LiveId" clId="{DFA3D61E-8374-4DDA-8AA9-9D991A0ED060}" dt="2022-09-05T12:45:14.595" v="4536" actId="1076"/>
          <ac:picMkLst>
            <pc:docMk/>
            <pc:sldMk cId="3776051582" sldId="497"/>
            <ac:picMk id="9" creationId="{59F022B0-4397-24F8-9148-86D43648F617}"/>
          </ac:picMkLst>
        </pc:picChg>
        <pc:picChg chg="add mod">
          <ac:chgData name="tw.private93@gmail.com" userId="6cd3171e30676fa1" providerId="LiveId" clId="{DFA3D61E-8374-4DDA-8AA9-9D991A0ED060}" dt="2022-09-05T12:45:10.468" v="4535" actId="1076"/>
          <ac:picMkLst>
            <pc:docMk/>
            <pc:sldMk cId="3776051582" sldId="497"/>
            <ac:picMk id="14" creationId="{64B82877-FD0A-5A1F-A98C-33C98E118281}"/>
          </ac:picMkLst>
        </pc:picChg>
      </pc:sldChg>
      <pc:sldChg chg="addSp modSp add mod">
        <pc:chgData name="tw.private93@gmail.com" userId="6cd3171e30676fa1" providerId="LiveId" clId="{DFA3D61E-8374-4DDA-8AA9-9D991A0ED060}" dt="2022-09-05T12:46:05.252" v="4539" actId="1076"/>
        <pc:sldMkLst>
          <pc:docMk/>
          <pc:sldMk cId="3049501865" sldId="498"/>
        </pc:sldMkLst>
        <pc:spChg chg="mod">
          <ac:chgData name="tw.private93@gmail.com" userId="6cd3171e30676fa1" providerId="LiveId" clId="{DFA3D61E-8374-4DDA-8AA9-9D991A0ED060}" dt="2022-09-05T09:33:16.829" v="816" actId="1076"/>
          <ac:spMkLst>
            <pc:docMk/>
            <pc:sldMk cId="3049501865" sldId="498"/>
            <ac:spMk id="6" creationId="{D1E1AF64-F2F3-6063-BD9E-FE49154334D0}"/>
          </ac:spMkLst>
        </pc:spChg>
        <pc:spChg chg="mod">
          <ac:chgData name="tw.private93@gmail.com" userId="6cd3171e30676fa1" providerId="LiveId" clId="{DFA3D61E-8374-4DDA-8AA9-9D991A0ED060}" dt="2022-09-05T09:34:07.380" v="858" actId="20577"/>
          <ac:spMkLst>
            <pc:docMk/>
            <pc:sldMk cId="3049501865" sldId="498"/>
            <ac:spMk id="11" creationId="{76244C54-7306-C9BB-09D5-F36AF2F5C4EB}"/>
          </ac:spMkLst>
        </pc:spChg>
        <pc:spChg chg="mod">
          <ac:chgData name="tw.private93@gmail.com" userId="6cd3171e30676fa1" providerId="LiveId" clId="{DFA3D61E-8374-4DDA-8AA9-9D991A0ED060}" dt="2022-09-05T09:34:41.145" v="877" actId="20577"/>
          <ac:spMkLst>
            <pc:docMk/>
            <pc:sldMk cId="3049501865" sldId="498"/>
            <ac:spMk id="13" creationId="{543FD567-77B3-86FC-9AD7-2F9464F97727}"/>
          </ac:spMkLst>
        </pc:spChg>
        <pc:spChg chg="mod">
          <ac:chgData name="tw.private93@gmail.com" userId="6cd3171e30676fa1" providerId="LiveId" clId="{DFA3D61E-8374-4DDA-8AA9-9D991A0ED060}" dt="2022-09-05T09:34:17.860" v="861" actId="1076"/>
          <ac:spMkLst>
            <pc:docMk/>
            <pc:sldMk cId="3049501865" sldId="498"/>
            <ac:spMk id="15" creationId="{4A936082-C8A6-BC46-1E1F-DE7D2B0BB88D}"/>
          </ac:spMkLst>
        </pc:spChg>
        <pc:spChg chg="mod">
          <ac:chgData name="tw.private93@gmail.com" userId="6cd3171e30676fa1" providerId="LiveId" clId="{DFA3D61E-8374-4DDA-8AA9-9D991A0ED060}" dt="2022-09-05T09:33:12.674" v="814" actId="20577"/>
          <ac:spMkLst>
            <pc:docMk/>
            <pc:sldMk cId="3049501865" sldId="498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31:49.296" v="750"/>
          <ac:spMkLst>
            <pc:docMk/>
            <pc:sldMk cId="3049501865" sldId="498"/>
            <ac:spMk id="98" creationId="{2F8BA108-996A-476C-B215-22F2D42592DD}"/>
          </ac:spMkLst>
        </pc:spChg>
        <pc:picChg chg="add mod">
          <ac:chgData name="tw.private93@gmail.com" userId="6cd3171e30676fa1" providerId="LiveId" clId="{DFA3D61E-8374-4DDA-8AA9-9D991A0ED060}" dt="2022-09-05T12:46:05.252" v="4539" actId="1076"/>
          <ac:picMkLst>
            <pc:docMk/>
            <pc:sldMk cId="3049501865" sldId="498"/>
            <ac:picMk id="9" creationId="{08053080-6033-745B-C35D-5611BFAE93C5}"/>
          </ac:picMkLst>
        </pc:picChg>
      </pc:sldChg>
      <pc:sldChg chg="modSp add mod">
        <pc:chgData name="tw.private93@gmail.com" userId="6cd3171e30676fa1" providerId="LiveId" clId="{DFA3D61E-8374-4DDA-8AA9-9D991A0ED060}" dt="2022-09-05T09:38:25.400" v="1124" actId="20577"/>
        <pc:sldMkLst>
          <pc:docMk/>
          <pc:sldMk cId="2680471143" sldId="499"/>
        </pc:sldMkLst>
        <pc:spChg chg="mod">
          <ac:chgData name="tw.private93@gmail.com" userId="6cd3171e30676fa1" providerId="LiveId" clId="{DFA3D61E-8374-4DDA-8AA9-9D991A0ED060}" dt="2022-09-05T09:37:33.296" v="1068" actId="1036"/>
          <ac:spMkLst>
            <pc:docMk/>
            <pc:sldMk cId="2680471143" sldId="499"/>
            <ac:spMk id="6" creationId="{D1E1AF64-F2F3-6063-BD9E-FE49154334D0}"/>
          </ac:spMkLst>
        </pc:spChg>
        <pc:spChg chg="mod">
          <ac:chgData name="tw.private93@gmail.com" userId="6cd3171e30676fa1" providerId="LiveId" clId="{DFA3D61E-8374-4DDA-8AA9-9D991A0ED060}" dt="2022-09-05T09:38:02.483" v="1104" actId="20577"/>
          <ac:spMkLst>
            <pc:docMk/>
            <pc:sldMk cId="2680471143" sldId="499"/>
            <ac:spMk id="11" creationId="{76244C54-7306-C9BB-09D5-F36AF2F5C4EB}"/>
          </ac:spMkLst>
        </pc:spChg>
        <pc:spChg chg="mod">
          <ac:chgData name="tw.private93@gmail.com" userId="6cd3171e30676fa1" providerId="LiveId" clId="{DFA3D61E-8374-4DDA-8AA9-9D991A0ED060}" dt="2022-09-05T09:38:25.400" v="1124" actId="20577"/>
          <ac:spMkLst>
            <pc:docMk/>
            <pc:sldMk cId="2680471143" sldId="499"/>
            <ac:spMk id="13" creationId="{543FD567-77B3-86FC-9AD7-2F9464F97727}"/>
          </ac:spMkLst>
        </pc:spChg>
        <pc:spChg chg="mod">
          <ac:chgData name="tw.private93@gmail.com" userId="6cd3171e30676fa1" providerId="LiveId" clId="{DFA3D61E-8374-4DDA-8AA9-9D991A0ED060}" dt="2022-09-05T09:37:39.343" v="1090" actId="1036"/>
          <ac:spMkLst>
            <pc:docMk/>
            <pc:sldMk cId="2680471143" sldId="499"/>
            <ac:spMk id="15" creationId="{4A936082-C8A6-BC46-1E1F-DE7D2B0BB88D}"/>
          </ac:spMkLst>
        </pc:spChg>
        <pc:spChg chg="mod">
          <ac:chgData name="tw.private93@gmail.com" userId="6cd3171e30676fa1" providerId="LiveId" clId="{DFA3D61E-8374-4DDA-8AA9-9D991A0ED060}" dt="2022-09-05T09:37:12.431" v="1035" actId="20577"/>
          <ac:spMkLst>
            <pc:docMk/>
            <pc:sldMk cId="2680471143" sldId="499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34:57.870" v="880"/>
          <ac:spMkLst>
            <pc:docMk/>
            <pc:sldMk cId="2680471143" sldId="499"/>
            <ac:spMk id="98" creationId="{2F8BA108-996A-476C-B215-22F2D42592DD}"/>
          </ac:spMkLst>
        </pc:spChg>
      </pc:sldChg>
      <pc:sldChg chg="addSp delSp modSp add mod ord">
        <pc:chgData name="tw.private93@gmail.com" userId="6cd3171e30676fa1" providerId="LiveId" clId="{DFA3D61E-8374-4DDA-8AA9-9D991A0ED060}" dt="2022-09-05T12:46:46.604" v="4545" actId="14100"/>
        <pc:sldMkLst>
          <pc:docMk/>
          <pc:sldMk cId="1038909208" sldId="500"/>
        </pc:sldMkLst>
        <pc:spChg chg="mod">
          <ac:chgData name="tw.private93@gmail.com" userId="6cd3171e30676fa1" providerId="LiveId" clId="{DFA3D61E-8374-4DDA-8AA9-9D991A0ED060}" dt="2022-09-05T09:41:10.932" v="1233" actId="1035"/>
          <ac:spMkLst>
            <pc:docMk/>
            <pc:sldMk cId="1038909208" sldId="500"/>
            <ac:spMk id="6" creationId="{D1E1AF64-F2F3-6063-BD9E-FE49154334D0}"/>
          </ac:spMkLst>
        </pc:spChg>
        <pc:spChg chg="mod">
          <ac:chgData name="tw.private93@gmail.com" userId="6cd3171e30676fa1" providerId="LiveId" clId="{DFA3D61E-8374-4DDA-8AA9-9D991A0ED060}" dt="2022-09-05T09:41:10.932" v="1233" actId="1035"/>
          <ac:spMkLst>
            <pc:docMk/>
            <pc:sldMk cId="1038909208" sldId="500"/>
            <ac:spMk id="11" creationId="{76244C54-7306-C9BB-09D5-F36AF2F5C4EB}"/>
          </ac:spMkLst>
        </pc:spChg>
        <pc:spChg chg="del mod">
          <ac:chgData name="tw.private93@gmail.com" userId="6cd3171e30676fa1" providerId="LiveId" clId="{DFA3D61E-8374-4DDA-8AA9-9D991A0ED060}" dt="2022-09-05T09:40:45.710" v="1220" actId="478"/>
          <ac:spMkLst>
            <pc:docMk/>
            <pc:sldMk cId="1038909208" sldId="500"/>
            <ac:spMk id="13" creationId="{543FD567-77B3-86FC-9AD7-2F9464F97727}"/>
          </ac:spMkLst>
        </pc:spChg>
        <pc:spChg chg="del">
          <ac:chgData name="tw.private93@gmail.com" userId="6cd3171e30676fa1" providerId="LiveId" clId="{DFA3D61E-8374-4DDA-8AA9-9D991A0ED060}" dt="2022-09-05T09:40:46.649" v="1221" actId="478"/>
          <ac:spMkLst>
            <pc:docMk/>
            <pc:sldMk cId="1038909208" sldId="500"/>
            <ac:spMk id="15" creationId="{4A936082-C8A6-BC46-1E1F-DE7D2B0BB88D}"/>
          </ac:spMkLst>
        </pc:spChg>
        <pc:spChg chg="mod">
          <ac:chgData name="tw.private93@gmail.com" userId="6cd3171e30676fa1" providerId="LiveId" clId="{DFA3D61E-8374-4DDA-8AA9-9D991A0ED060}" dt="2022-09-05T09:39:13.445" v="1135" actId="20577"/>
          <ac:spMkLst>
            <pc:docMk/>
            <pc:sldMk cId="1038909208" sldId="500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38:50.043" v="1129"/>
          <ac:spMkLst>
            <pc:docMk/>
            <pc:sldMk cId="1038909208" sldId="500"/>
            <ac:spMk id="98" creationId="{2F8BA108-996A-476C-B215-22F2D42592DD}"/>
          </ac:spMkLst>
        </pc:spChg>
        <pc:picChg chg="add mod">
          <ac:chgData name="tw.private93@gmail.com" userId="6cd3171e30676fa1" providerId="LiveId" clId="{DFA3D61E-8374-4DDA-8AA9-9D991A0ED060}" dt="2022-09-05T12:46:46.604" v="4545" actId="14100"/>
          <ac:picMkLst>
            <pc:docMk/>
            <pc:sldMk cId="1038909208" sldId="500"/>
            <ac:picMk id="9" creationId="{8CF60DC6-E17A-CD34-1817-1AC78C6B4837}"/>
          </ac:picMkLst>
        </pc:picChg>
      </pc:sldChg>
      <pc:sldChg chg="addSp modSp add mod">
        <pc:chgData name="tw.private93@gmail.com" userId="6cd3171e30676fa1" providerId="LiveId" clId="{DFA3D61E-8374-4DDA-8AA9-9D991A0ED060}" dt="2022-09-05T09:57:02.451" v="1489" actId="14100"/>
        <pc:sldMkLst>
          <pc:docMk/>
          <pc:sldMk cId="1713471605" sldId="501"/>
        </pc:sldMkLst>
        <pc:spChg chg="mod">
          <ac:chgData name="tw.private93@gmail.com" userId="6cd3171e30676fa1" providerId="LiveId" clId="{DFA3D61E-8374-4DDA-8AA9-9D991A0ED060}" dt="2022-09-05T09:43:42.676" v="1267" actId="1076"/>
          <ac:spMkLst>
            <pc:docMk/>
            <pc:sldMk cId="1713471605" sldId="501"/>
            <ac:spMk id="6" creationId="{D1E1AF64-F2F3-6063-BD9E-FE49154334D0}"/>
          </ac:spMkLst>
        </pc:spChg>
        <pc:spChg chg="add mod">
          <ac:chgData name="tw.private93@gmail.com" userId="6cd3171e30676fa1" providerId="LiveId" clId="{DFA3D61E-8374-4DDA-8AA9-9D991A0ED060}" dt="2022-09-05T09:43:28.277" v="1259" actId="1035"/>
          <ac:spMkLst>
            <pc:docMk/>
            <pc:sldMk cId="1713471605" sldId="501"/>
            <ac:spMk id="9" creationId="{2B6F5F13-2AA8-6056-9B63-3CE2433E3C92}"/>
          </ac:spMkLst>
        </pc:spChg>
        <pc:spChg chg="mod">
          <ac:chgData name="tw.private93@gmail.com" userId="6cd3171e30676fa1" providerId="LiveId" clId="{DFA3D61E-8374-4DDA-8AA9-9D991A0ED060}" dt="2022-09-05T09:43:37.381" v="1265" actId="1076"/>
          <ac:spMkLst>
            <pc:docMk/>
            <pc:sldMk cId="1713471605" sldId="501"/>
            <ac:spMk id="11" creationId="{76244C54-7306-C9BB-09D5-F36AF2F5C4EB}"/>
          </ac:spMkLst>
        </pc:spChg>
        <pc:spChg chg="add mod">
          <ac:chgData name="tw.private93@gmail.com" userId="6cd3171e30676fa1" providerId="LiveId" clId="{DFA3D61E-8374-4DDA-8AA9-9D991A0ED060}" dt="2022-09-05T09:43:28.277" v="1259" actId="1035"/>
          <ac:spMkLst>
            <pc:docMk/>
            <pc:sldMk cId="1713471605" sldId="501"/>
            <ac:spMk id="13" creationId="{0E990E51-0557-AB75-07A3-5277E31531E2}"/>
          </ac:spMkLst>
        </pc:spChg>
        <pc:spChg chg="mod">
          <ac:chgData name="tw.private93@gmail.com" userId="6cd3171e30676fa1" providerId="LiveId" clId="{DFA3D61E-8374-4DDA-8AA9-9D991A0ED060}" dt="2022-09-05T09:43:46.381" v="1269" actId="1076"/>
          <ac:spMkLst>
            <pc:docMk/>
            <pc:sldMk cId="1713471605" sldId="501"/>
            <ac:spMk id="23" creationId="{4B6CAB90-7C90-ECC9-48FC-BF3299E19670}"/>
          </ac:spMkLst>
        </pc:spChg>
        <pc:spChg chg="mod">
          <ac:chgData name="tw.private93@gmail.com" userId="6cd3171e30676fa1" providerId="LiveId" clId="{DFA3D61E-8374-4DDA-8AA9-9D991A0ED060}" dt="2022-09-05T09:57:02.451" v="1489" actId="14100"/>
          <ac:spMkLst>
            <pc:docMk/>
            <pc:sldMk cId="1713471605" sldId="501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56:50.143" v="1486" actId="207"/>
          <ac:spMkLst>
            <pc:docMk/>
            <pc:sldMk cId="1713471605" sldId="501"/>
            <ac:spMk id="98" creationId="{2F8BA108-996A-476C-B215-22F2D42592DD}"/>
          </ac:spMkLst>
        </pc:spChg>
      </pc:sldChg>
      <pc:sldChg chg="modSp add del mod">
        <pc:chgData name="tw.private93@gmail.com" userId="6cd3171e30676fa1" providerId="LiveId" clId="{DFA3D61E-8374-4DDA-8AA9-9D991A0ED060}" dt="2022-09-05T09:44:49.195" v="1280" actId="47"/>
        <pc:sldMkLst>
          <pc:docMk/>
          <pc:sldMk cId="2591410898" sldId="502"/>
        </pc:sldMkLst>
        <pc:spChg chg="mod">
          <ac:chgData name="tw.private93@gmail.com" userId="6cd3171e30676fa1" providerId="LiveId" clId="{DFA3D61E-8374-4DDA-8AA9-9D991A0ED060}" dt="2022-09-05T09:44:19.711" v="1276"/>
          <ac:spMkLst>
            <pc:docMk/>
            <pc:sldMk cId="2591410898" sldId="502"/>
            <ac:spMk id="24" creationId="{E66B2E84-5A32-B7F1-FD69-BBF503E5447E}"/>
          </ac:spMkLst>
        </pc:spChg>
      </pc:sldChg>
      <pc:sldChg chg="modSp add mod">
        <pc:chgData name="tw.private93@gmail.com" userId="6cd3171e30676fa1" providerId="LiveId" clId="{DFA3D61E-8374-4DDA-8AA9-9D991A0ED060}" dt="2022-09-05T09:46:14.907" v="1332"/>
        <pc:sldMkLst>
          <pc:docMk/>
          <pc:sldMk cId="3278787451" sldId="503"/>
        </pc:sldMkLst>
        <pc:spChg chg="mod">
          <ac:chgData name="tw.private93@gmail.com" userId="6cd3171e30676fa1" providerId="LiveId" clId="{DFA3D61E-8374-4DDA-8AA9-9D991A0ED060}" dt="2022-09-05T09:46:14.907" v="1332"/>
          <ac:spMkLst>
            <pc:docMk/>
            <pc:sldMk cId="3278787451" sldId="503"/>
            <ac:spMk id="9" creationId="{2B6F5F13-2AA8-6056-9B63-3CE2433E3C92}"/>
          </ac:spMkLst>
        </pc:spChg>
        <pc:spChg chg="mod">
          <ac:chgData name="tw.private93@gmail.com" userId="6cd3171e30676fa1" providerId="LiveId" clId="{DFA3D61E-8374-4DDA-8AA9-9D991A0ED060}" dt="2022-09-05T09:46:03.105" v="1330" actId="20577"/>
          <ac:spMkLst>
            <pc:docMk/>
            <pc:sldMk cId="3278787451" sldId="503"/>
            <ac:spMk id="11" creationId="{76244C54-7306-C9BB-09D5-F36AF2F5C4EB}"/>
          </ac:spMkLst>
        </pc:spChg>
        <pc:spChg chg="mod">
          <ac:chgData name="tw.private93@gmail.com" userId="6cd3171e30676fa1" providerId="LiveId" clId="{DFA3D61E-8374-4DDA-8AA9-9D991A0ED060}" dt="2022-09-05T09:45:30.296" v="1299" actId="20577"/>
          <ac:spMkLst>
            <pc:docMk/>
            <pc:sldMk cId="3278787451" sldId="503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44:39.243" v="1279"/>
          <ac:spMkLst>
            <pc:docMk/>
            <pc:sldMk cId="3278787451" sldId="503"/>
            <ac:spMk id="98" creationId="{2F8BA108-996A-476C-B215-22F2D42592DD}"/>
          </ac:spMkLst>
        </pc:spChg>
      </pc:sldChg>
      <pc:sldChg chg="modSp add del mod">
        <pc:chgData name="tw.private93@gmail.com" userId="6cd3171e30676fa1" providerId="LiveId" clId="{DFA3D61E-8374-4DDA-8AA9-9D991A0ED060}" dt="2022-09-10T06:28:35.264" v="5808" actId="20577"/>
        <pc:sldMkLst>
          <pc:docMk/>
          <pc:sldMk cId="650946449" sldId="504"/>
        </pc:sldMkLst>
        <pc:spChg chg="mod">
          <ac:chgData name="tw.private93@gmail.com" userId="6cd3171e30676fa1" providerId="LiveId" clId="{DFA3D61E-8374-4DDA-8AA9-9D991A0ED060}" dt="2022-09-10T06:28:35.264" v="5808" actId="20577"/>
          <ac:spMkLst>
            <pc:docMk/>
            <pc:sldMk cId="650946449" sldId="504"/>
            <ac:spMk id="36" creationId="{85DA4232-B407-400C-A1B2-810DD6C80EE2}"/>
          </ac:spMkLst>
        </pc:spChg>
      </pc:sldChg>
      <pc:sldChg chg="addSp delSp modSp add mod">
        <pc:chgData name="tw.private93@gmail.com" userId="6cd3171e30676fa1" providerId="LiveId" clId="{DFA3D61E-8374-4DDA-8AA9-9D991A0ED060}" dt="2022-09-10T06:29:04.530" v="5814" actId="20577"/>
        <pc:sldMkLst>
          <pc:docMk/>
          <pc:sldMk cId="1965000625" sldId="505"/>
        </pc:sldMkLst>
        <pc:spChg chg="del">
          <ac:chgData name="tw.private93@gmail.com" userId="6cd3171e30676fa1" providerId="LiveId" clId="{DFA3D61E-8374-4DDA-8AA9-9D991A0ED060}" dt="2022-09-05T09:59:48.429" v="1650" actId="478"/>
          <ac:spMkLst>
            <pc:docMk/>
            <pc:sldMk cId="1965000625" sldId="505"/>
            <ac:spMk id="6" creationId="{D1E1AF64-F2F3-6063-BD9E-FE49154334D0}"/>
          </ac:spMkLst>
        </pc:spChg>
        <pc:spChg chg="del">
          <ac:chgData name="tw.private93@gmail.com" userId="6cd3171e30676fa1" providerId="LiveId" clId="{DFA3D61E-8374-4DDA-8AA9-9D991A0ED060}" dt="2022-09-05T09:59:51.112" v="1653" actId="478"/>
          <ac:spMkLst>
            <pc:docMk/>
            <pc:sldMk cId="1965000625" sldId="505"/>
            <ac:spMk id="9" creationId="{2B6F5F13-2AA8-6056-9B63-3CE2433E3C92}"/>
          </ac:spMkLst>
        </pc:spChg>
        <pc:spChg chg="del">
          <ac:chgData name="tw.private93@gmail.com" userId="6cd3171e30676fa1" providerId="LiveId" clId="{DFA3D61E-8374-4DDA-8AA9-9D991A0ED060}" dt="2022-09-05T09:59:49.400" v="1651" actId="478"/>
          <ac:spMkLst>
            <pc:docMk/>
            <pc:sldMk cId="1965000625" sldId="505"/>
            <ac:spMk id="11" creationId="{76244C54-7306-C9BB-09D5-F36AF2F5C4EB}"/>
          </ac:spMkLst>
        </pc:spChg>
        <pc:spChg chg="add mod">
          <ac:chgData name="tw.private93@gmail.com" userId="6cd3171e30676fa1" providerId="LiveId" clId="{DFA3D61E-8374-4DDA-8AA9-9D991A0ED060}" dt="2022-09-10T06:29:04.530" v="5814" actId="20577"/>
          <ac:spMkLst>
            <pc:docMk/>
            <pc:sldMk cId="1965000625" sldId="505"/>
            <ac:spMk id="12" creationId="{AEF6407F-95C5-20CA-CC32-B9B202C88302}"/>
          </ac:spMkLst>
        </pc:spChg>
        <pc:spChg chg="del">
          <ac:chgData name="tw.private93@gmail.com" userId="6cd3171e30676fa1" providerId="LiveId" clId="{DFA3D61E-8374-4DDA-8AA9-9D991A0ED060}" dt="2022-09-05T09:59:50.292" v="1652" actId="478"/>
          <ac:spMkLst>
            <pc:docMk/>
            <pc:sldMk cId="1965000625" sldId="505"/>
            <ac:spMk id="13" creationId="{0E990E51-0557-AB75-07A3-5277E31531E2}"/>
          </ac:spMkLst>
        </pc:spChg>
        <pc:spChg chg="mod">
          <ac:chgData name="tw.private93@gmail.com" userId="6cd3171e30676fa1" providerId="LiveId" clId="{DFA3D61E-8374-4DDA-8AA9-9D991A0ED060}" dt="2022-09-05T11:57:23.774" v="3151" actId="1076"/>
          <ac:spMkLst>
            <pc:docMk/>
            <pc:sldMk cId="1965000625" sldId="505"/>
            <ac:spMk id="23" creationId="{4B6CAB90-7C90-ECC9-48FC-BF3299E19670}"/>
          </ac:spMkLst>
        </pc:spChg>
        <pc:spChg chg="del mod">
          <ac:chgData name="tw.private93@gmail.com" userId="6cd3171e30676fa1" providerId="LiveId" clId="{DFA3D61E-8374-4DDA-8AA9-9D991A0ED060}" dt="2022-09-05T10:00:01.846" v="1658" actId="478"/>
          <ac:spMkLst>
            <pc:docMk/>
            <pc:sldMk cId="1965000625" sldId="505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58:20.079" v="1592" actId="20577"/>
          <ac:spMkLst>
            <pc:docMk/>
            <pc:sldMk cId="1965000625" sldId="505"/>
            <ac:spMk id="98" creationId="{2F8BA108-996A-476C-B215-22F2D42592DD}"/>
          </ac:spMkLst>
        </pc:spChg>
        <pc:picChg chg="add mod">
          <ac:chgData name="tw.private93@gmail.com" userId="6cd3171e30676fa1" providerId="LiveId" clId="{DFA3D61E-8374-4DDA-8AA9-9D991A0ED060}" dt="2022-09-10T06:28:58.909" v="5809" actId="1076"/>
          <ac:picMkLst>
            <pc:docMk/>
            <pc:sldMk cId="1965000625" sldId="505"/>
            <ac:picMk id="14" creationId="{81E0C988-FA7F-2B55-8DA3-93B4BEEF4F27}"/>
          </ac:picMkLst>
        </pc:picChg>
      </pc:sldChg>
      <pc:sldChg chg="add del">
        <pc:chgData name="tw.private93@gmail.com" userId="6cd3171e30676fa1" providerId="LiveId" clId="{DFA3D61E-8374-4DDA-8AA9-9D991A0ED060}" dt="2022-09-05T09:48:10.691" v="1404" actId="47"/>
        <pc:sldMkLst>
          <pc:docMk/>
          <pc:sldMk cId="2000804603" sldId="506"/>
        </pc:sldMkLst>
      </pc:sldChg>
      <pc:sldChg chg="addSp delSp modSp add mod">
        <pc:chgData name="tw.private93@gmail.com" userId="6cd3171e30676fa1" providerId="LiveId" clId="{DFA3D61E-8374-4DDA-8AA9-9D991A0ED060}" dt="2022-09-10T06:29:26.115" v="5827" actId="20577"/>
        <pc:sldMkLst>
          <pc:docMk/>
          <pc:sldMk cId="3278744226" sldId="506"/>
        </pc:sldMkLst>
        <pc:spChg chg="del">
          <ac:chgData name="tw.private93@gmail.com" userId="6cd3171e30676fa1" providerId="LiveId" clId="{DFA3D61E-8374-4DDA-8AA9-9D991A0ED060}" dt="2022-09-05T09:49:56.614" v="1463" actId="478"/>
          <ac:spMkLst>
            <pc:docMk/>
            <pc:sldMk cId="3278744226" sldId="506"/>
            <ac:spMk id="6" creationId="{D1E1AF64-F2F3-6063-BD9E-FE49154334D0}"/>
          </ac:spMkLst>
        </pc:spChg>
        <pc:spChg chg="del">
          <ac:chgData name="tw.private93@gmail.com" userId="6cd3171e30676fa1" providerId="LiveId" clId="{DFA3D61E-8374-4DDA-8AA9-9D991A0ED060}" dt="2022-09-05T09:49:58.843" v="1466" actId="478"/>
          <ac:spMkLst>
            <pc:docMk/>
            <pc:sldMk cId="3278744226" sldId="506"/>
            <ac:spMk id="9" creationId="{2B6F5F13-2AA8-6056-9B63-3CE2433E3C92}"/>
          </ac:spMkLst>
        </pc:spChg>
        <pc:spChg chg="del">
          <ac:chgData name="tw.private93@gmail.com" userId="6cd3171e30676fa1" providerId="LiveId" clId="{DFA3D61E-8374-4DDA-8AA9-9D991A0ED060}" dt="2022-09-05T09:49:57.284" v="1464" actId="478"/>
          <ac:spMkLst>
            <pc:docMk/>
            <pc:sldMk cId="3278744226" sldId="506"/>
            <ac:spMk id="11" creationId="{76244C54-7306-C9BB-09D5-F36AF2F5C4EB}"/>
          </ac:spMkLst>
        </pc:spChg>
        <pc:spChg chg="add mod">
          <ac:chgData name="tw.private93@gmail.com" userId="6cd3171e30676fa1" providerId="LiveId" clId="{DFA3D61E-8374-4DDA-8AA9-9D991A0ED060}" dt="2022-09-05T12:17:20.948" v="4305" actId="1076"/>
          <ac:spMkLst>
            <pc:docMk/>
            <pc:sldMk cId="3278744226" sldId="506"/>
            <ac:spMk id="12" creationId="{32581987-335B-8A14-8D3B-78FB0CCD460E}"/>
          </ac:spMkLst>
        </pc:spChg>
        <pc:spChg chg="del">
          <ac:chgData name="tw.private93@gmail.com" userId="6cd3171e30676fa1" providerId="LiveId" clId="{DFA3D61E-8374-4DDA-8AA9-9D991A0ED060}" dt="2022-09-05T09:49:58.106" v="1465" actId="478"/>
          <ac:spMkLst>
            <pc:docMk/>
            <pc:sldMk cId="3278744226" sldId="506"/>
            <ac:spMk id="13" creationId="{0E990E51-0557-AB75-07A3-5277E31531E2}"/>
          </ac:spMkLst>
        </pc:spChg>
        <pc:spChg chg="add mod">
          <ac:chgData name="tw.private93@gmail.com" userId="6cd3171e30676fa1" providerId="LiveId" clId="{DFA3D61E-8374-4DDA-8AA9-9D991A0ED060}" dt="2022-09-05T12:17:18.772" v="4304" actId="1076"/>
          <ac:spMkLst>
            <pc:docMk/>
            <pc:sldMk cId="3278744226" sldId="506"/>
            <ac:spMk id="15" creationId="{CDC8EA91-1C20-DC37-07BC-38B278884136}"/>
          </ac:spMkLst>
        </pc:spChg>
        <pc:spChg chg="add mod">
          <ac:chgData name="tw.private93@gmail.com" userId="6cd3171e30676fa1" providerId="LiveId" clId="{DFA3D61E-8374-4DDA-8AA9-9D991A0ED060}" dt="2022-09-05T09:51:07.677" v="1485" actId="14100"/>
          <ac:spMkLst>
            <pc:docMk/>
            <pc:sldMk cId="3278744226" sldId="506"/>
            <ac:spMk id="17" creationId="{FC133E0D-3A4B-2943-E753-B89807D5BDAB}"/>
          </ac:spMkLst>
        </pc:spChg>
        <pc:spChg chg="add mod">
          <ac:chgData name="tw.private93@gmail.com" userId="6cd3171e30676fa1" providerId="LiveId" clId="{DFA3D61E-8374-4DDA-8AA9-9D991A0ED060}" dt="2022-09-09T01:43:07.239" v="4599" actId="20577"/>
          <ac:spMkLst>
            <pc:docMk/>
            <pc:sldMk cId="3278744226" sldId="506"/>
            <ac:spMk id="19" creationId="{5F19954D-0415-8B22-5497-34BA80D95FA7}"/>
          </ac:spMkLst>
        </pc:spChg>
        <pc:spChg chg="mod">
          <ac:chgData name="tw.private93@gmail.com" userId="6cd3171e30676fa1" providerId="LiveId" clId="{DFA3D61E-8374-4DDA-8AA9-9D991A0ED060}" dt="2022-09-05T09:50:26.925" v="1472" actId="14100"/>
          <ac:spMkLst>
            <pc:docMk/>
            <pc:sldMk cId="3278744226" sldId="506"/>
            <ac:spMk id="23" creationId="{4B6CAB90-7C90-ECC9-48FC-BF3299E19670}"/>
          </ac:spMkLst>
        </pc:spChg>
        <pc:spChg chg="mod">
          <ac:chgData name="tw.private93@gmail.com" userId="6cd3171e30676fa1" providerId="LiveId" clId="{DFA3D61E-8374-4DDA-8AA9-9D991A0ED060}" dt="2022-09-10T06:29:26.115" v="5827" actId="20577"/>
          <ac:spMkLst>
            <pc:docMk/>
            <pc:sldMk cId="3278744226" sldId="506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09:48:34.882" v="1457" actId="20577"/>
          <ac:spMkLst>
            <pc:docMk/>
            <pc:sldMk cId="3278744226" sldId="506"/>
            <ac:spMk id="98" creationId="{2F8BA108-996A-476C-B215-22F2D42592DD}"/>
          </ac:spMkLst>
        </pc:spChg>
        <pc:picChg chg="add mod">
          <ac:chgData name="tw.private93@gmail.com" userId="6cd3171e30676fa1" providerId="LiveId" clId="{DFA3D61E-8374-4DDA-8AA9-9D991A0ED060}" dt="2022-09-05T12:47:41.261" v="4548" actId="1076"/>
          <ac:picMkLst>
            <pc:docMk/>
            <pc:sldMk cId="3278744226" sldId="506"/>
            <ac:picMk id="6" creationId="{8C744D99-4961-B0EA-AA8C-6BA17A319511}"/>
          </ac:picMkLst>
        </pc:picChg>
      </pc:sldChg>
      <pc:sldChg chg="modSp add mod">
        <pc:chgData name="tw.private93@gmail.com" userId="6cd3171e30676fa1" providerId="LiveId" clId="{DFA3D61E-8374-4DDA-8AA9-9D991A0ED060}" dt="2022-09-05T12:19:52.194" v="4365" actId="1036"/>
        <pc:sldMkLst>
          <pc:docMk/>
          <pc:sldMk cId="2970101744" sldId="507"/>
        </pc:sldMkLst>
        <pc:spChg chg="mod">
          <ac:chgData name="tw.private93@gmail.com" userId="6cd3171e30676fa1" providerId="LiveId" clId="{DFA3D61E-8374-4DDA-8AA9-9D991A0ED060}" dt="2022-09-05T12:19:52.194" v="4365" actId="1036"/>
          <ac:spMkLst>
            <pc:docMk/>
            <pc:sldMk cId="2970101744" sldId="507"/>
            <ac:spMk id="6" creationId="{D1E1AF64-F2F3-6063-BD9E-FE49154334D0}"/>
          </ac:spMkLst>
        </pc:spChg>
        <pc:spChg chg="mod">
          <ac:chgData name="tw.private93@gmail.com" userId="6cd3171e30676fa1" providerId="LiveId" clId="{DFA3D61E-8374-4DDA-8AA9-9D991A0ED060}" dt="2022-09-05T12:19:52.194" v="4365" actId="1036"/>
          <ac:spMkLst>
            <pc:docMk/>
            <pc:sldMk cId="2970101744" sldId="507"/>
            <ac:spMk id="9" creationId="{2B6F5F13-2AA8-6056-9B63-3CE2433E3C92}"/>
          </ac:spMkLst>
        </pc:spChg>
        <pc:spChg chg="mod">
          <ac:chgData name="tw.private93@gmail.com" userId="6cd3171e30676fa1" providerId="LiveId" clId="{DFA3D61E-8374-4DDA-8AA9-9D991A0ED060}" dt="2022-09-05T12:19:52.194" v="4365" actId="1036"/>
          <ac:spMkLst>
            <pc:docMk/>
            <pc:sldMk cId="2970101744" sldId="507"/>
            <ac:spMk id="11" creationId="{76244C54-7306-C9BB-09D5-F36AF2F5C4EB}"/>
          </ac:spMkLst>
        </pc:spChg>
        <pc:spChg chg="mod">
          <ac:chgData name="tw.private93@gmail.com" userId="6cd3171e30676fa1" providerId="LiveId" clId="{DFA3D61E-8374-4DDA-8AA9-9D991A0ED060}" dt="2022-09-05T12:19:52.194" v="4365" actId="1036"/>
          <ac:spMkLst>
            <pc:docMk/>
            <pc:sldMk cId="2970101744" sldId="507"/>
            <ac:spMk id="13" creationId="{0E990E51-0557-AB75-07A3-5277E31531E2}"/>
          </ac:spMkLst>
        </pc:spChg>
        <pc:spChg chg="mod">
          <ac:chgData name="tw.private93@gmail.com" userId="6cd3171e30676fa1" providerId="LiveId" clId="{DFA3D61E-8374-4DDA-8AA9-9D991A0ED060}" dt="2022-09-05T12:19:40.622" v="4354" actId="20577"/>
          <ac:spMkLst>
            <pc:docMk/>
            <pc:sldMk cId="2970101744" sldId="507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05T10:10:54.316" v="2156"/>
          <ac:spMkLst>
            <pc:docMk/>
            <pc:sldMk cId="2970101744" sldId="507"/>
            <ac:spMk id="98" creationId="{2F8BA108-996A-476C-B215-22F2D42592DD}"/>
          </ac:spMkLst>
        </pc:spChg>
      </pc:sldChg>
      <pc:sldChg chg="addSp delSp modSp add mod">
        <pc:chgData name="tw.private93@gmail.com" userId="6cd3171e30676fa1" providerId="LiveId" clId="{DFA3D61E-8374-4DDA-8AA9-9D991A0ED060}" dt="2022-09-12T05:11:12.333" v="7144" actId="20577"/>
        <pc:sldMkLst>
          <pc:docMk/>
          <pc:sldMk cId="4228587305" sldId="508"/>
        </pc:sldMkLst>
        <pc:spChg chg="del mod">
          <ac:chgData name="tw.private93@gmail.com" userId="6cd3171e30676fa1" providerId="LiveId" clId="{DFA3D61E-8374-4DDA-8AA9-9D991A0ED060}" dt="2022-09-12T05:08:12.311" v="6905" actId="478"/>
          <ac:spMkLst>
            <pc:docMk/>
            <pc:sldMk cId="4228587305" sldId="508"/>
            <ac:spMk id="2" creationId="{85F29E8C-C8A0-40CD-A69D-F73B743E961E}"/>
          </ac:spMkLst>
        </pc:spChg>
        <pc:spChg chg="mod">
          <ac:chgData name="tw.private93@gmail.com" userId="6cd3171e30676fa1" providerId="LiveId" clId="{DFA3D61E-8374-4DDA-8AA9-9D991A0ED060}" dt="2022-09-10T06:18:36.412" v="5459" actId="1076"/>
          <ac:spMkLst>
            <pc:docMk/>
            <pc:sldMk cId="4228587305" sldId="508"/>
            <ac:spMk id="6" creationId="{79ED119D-79B6-3B0A-8660-4AD241F1789C}"/>
          </ac:spMkLst>
        </pc:spChg>
        <pc:spChg chg="add mod">
          <ac:chgData name="tw.private93@gmail.com" userId="6cd3171e30676fa1" providerId="LiveId" clId="{DFA3D61E-8374-4DDA-8AA9-9D991A0ED060}" dt="2022-09-12T05:11:12.333" v="7144" actId="20577"/>
          <ac:spMkLst>
            <pc:docMk/>
            <pc:sldMk cId="4228587305" sldId="508"/>
            <ac:spMk id="8" creationId="{9052E7C0-5ED1-4C6B-F2D9-4ED14D266930}"/>
          </ac:spMkLst>
        </pc:spChg>
        <pc:spChg chg="mod">
          <ac:chgData name="tw.private93@gmail.com" userId="6cd3171e30676fa1" providerId="LiveId" clId="{DFA3D61E-8374-4DDA-8AA9-9D991A0ED060}" dt="2022-09-10T06:16:13.940" v="5379" actId="1076"/>
          <ac:spMkLst>
            <pc:docMk/>
            <pc:sldMk cId="4228587305" sldId="508"/>
            <ac:spMk id="126" creationId="{00000000-0000-0000-0000-000000000000}"/>
          </ac:spMkLst>
        </pc:spChg>
        <pc:grpChg chg="mod">
          <ac:chgData name="tw.private93@gmail.com" userId="6cd3171e30676fa1" providerId="LiveId" clId="{DFA3D61E-8374-4DDA-8AA9-9D991A0ED060}" dt="2022-09-10T06:16:24.990" v="5382" actId="1076"/>
          <ac:grpSpMkLst>
            <pc:docMk/>
            <pc:sldMk cId="4228587305" sldId="508"/>
            <ac:grpSpMk id="5" creationId="{4471EDE3-A9D2-4DF5-966D-AC9D60593D98}"/>
          </ac:grpSpMkLst>
        </pc:grpChg>
        <pc:picChg chg="del">
          <ac:chgData name="tw.private93@gmail.com" userId="6cd3171e30676fa1" providerId="LiveId" clId="{DFA3D61E-8374-4DDA-8AA9-9D991A0ED060}" dt="2022-09-10T05:59:06.942" v="4757" actId="478"/>
          <ac:picMkLst>
            <pc:docMk/>
            <pc:sldMk cId="4228587305" sldId="508"/>
            <ac:picMk id="8" creationId="{9CB9D134-B1DA-C3F2-1163-9345BC8DEE70}"/>
          </ac:picMkLst>
        </pc:picChg>
      </pc:sldChg>
      <pc:sldChg chg="addSp delSp modSp add mod ord">
        <pc:chgData name="tw.private93@gmail.com" userId="6cd3171e30676fa1" providerId="LiveId" clId="{DFA3D61E-8374-4DDA-8AA9-9D991A0ED060}" dt="2022-09-10T06:24:56.349" v="5801" actId="1076"/>
        <pc:sldMkLst>
          <pc:docMk/>
          <pc:sldMk cId="1693648850" sldId="509"/>
        </pc:sldMkLst>
        <pc:spChg chg="mod">
          <ac:chgData name="tw.private93@gmail.com" userId="6cd3171e30676fa1" providerId="LiveId" clId="{DFA3D61E-8374-4DDA-8AA9-9D991A0ED060}" dt="2022-09-10T06:23:28.630" v="5728" actId="948"/>
          <ac:spMkLst>
            <pc:docMk/>
            <pc:sldMk cId="1693648850" sldId="509"/>
            <ac:spMk id="2" creationId="{85F29E8C-C8A0-40CD-A69D-F73B743E961E}"/>
          </ac:spMkLst>
        </pc:spChg>
        <pc:spChg chg="mod">
          <ac:chgData name="tw.private93@gmail.com" userId="6cd3171e30676fa1" providerId="LiveId" clId="{DFA3D61E-8374-4DDA-8AA9-9D991A0ED060}" dt="2022-09-10T06:18:46.271" v="5475" actId="20577"/>
          <ac:spMkLst>
            <pc:docMk/>
            <pc:sldMk cId="1693648850" sldId="509"/>
            <ac:spMk id="6" creationId="{79ED119D-79B6-3B0A-8660-4AD241F1789C}"/>
          </ac:spMkLst>
        </pc:spChg>
        <pc:picChg chg="del">
          <ac:chgData name="tw.private93@gmail.com" userId="6cd3171e30676fa1" providerId="LiveId" clId="{DFA3D61E-8374-4DDA-8AA9-9D991A0ED060}" dt="2022-09-10T06:19:01.120" v="5479" actId="478"/>
          <ac:picMkLst>
            <pc:docMk/>
            <pc:sldMk cId="1693648850" sldId="509"/>
            <ac:picMk id="8" creationId="{9CB9D134-B1DA-C3F2-1163-9345BC8DEE70}"/>
          </ac:picMkLst>
        </pc:picChg>
        <pc:picChg chg="add mod">
          <ac:chgData name="tw.private93@gmail.com" userId="6cd3171e30676fa1" providerId="LiveId" clId="{DFA3D61E-8374-4DDA-8AA9-9D991A0ED060}" dt="2022-09-10T06:24:56.349" v="5801" actId="1076"/>
          <ac:picMkLst>
            <pc:docMk/>
            <pc:sldMk cId="1693648850" sldId="509"/>
            <ac:picMk id="9" creationId="{EF091F4F-BC40-98AF-45A1-C0E86B5A79AA}"/>
          </ac:picMkLst>
        </pc:picChg>
        <pc:picChg chg="add mod">
          <ac:chgData name="tw.private93@gmail.com" userId="6cd3171e30676fa1" providerId="LiveId" clId="{DFA3D61E-8374-4DDA-8AA9-9D991A0ED060}" dt="2022-09-10T06:24:56.349" v="5801" actId="1076"/>
          <ac:picMkLst>
            <pc:docMk/>
            <pc:sldMk cId="1693648850" sldId="509"/>
            <ac:picMk id="11" creationId="{77A1A9CE-40BE-BA90-0FC4-D1E1D9541AE6}"/>
          </ac:picMkLst>
        </pc:picChg>
      </pc:sldChg>
      <pc:sldChg chg="delSp modSp add mod">
        <pc:chgData name="tw.private93@gmail.com" userId="6cd3171e30676fa1" providerId="LiveId" clId="{DFA3D61E-8374-4DDA-8AA9-9D991A0ED060}" dt="2022-09-12T05:02:04.802" v="6897" actId="20577"/>
        <pc:sldMkLst>
          <pc:docMk/>
          <pc:sldMk cId="2266391599" sldId="510"/>
        </pc:sldMkLst>
        <pc:spChg chg="del mod">
          <ac:chgData name="tw.private93@gmail.com" userId="6cd3171e30676fa1" providerId="LiveId" clId="{DFA3D61E-8374-4DDA-8AA9-9D991A0ED060}" dt="2022-09-12T04:25:11.448" v="5831" actId="478"/>
          <ac:spMkLst>
            <pc:docMk/>
            <pc:sldMk cId="2266391599" sldId="510"/>
            <ac:spMk id="12" creationId="{32581987-335B-8A14-8D3B-78FB0CCD460E}"/>
          </ac:spMkLst>
        </pc:spChg>
        <pc:spChg chg="del">
          <ac:chgData name="tw.private93@gmail.com" userId="6cd3171e30676fa1" providerId="LiveId" clId="{DFA3D61E-8374-4DDA-8AA9-9D991A0ED060}" dt="2022-09-12T04:25:15.445" v="5835" actId="478"/>
          <ac:spMkLst>
            <pc:docMk/>
            <pc:sldMk cId="2266391599" sldId="510"/>
            <ac:spMk id="15" creationId="{CDC8EA91-1C20-DC37-07BC-38B278884136}"/>
          </ac:spMkLst>
        </pc:spChg>
        <pc:spChg chg="del">
          <ac:chgData name="tw.private93@gmail.com" userId="6cd3171e30676fa1" providerId="LiveId" clId="{DFA3D61E-8374-4DDA-8AA9-9D991A0ED060}" dt="2022-09-12T04:25:12.404" v="5832" actId="478"/>
          <ac:spMkLst>
            <pc:docMk/>
            <pc:sldMk cId="2266391599" sldId="510"/>
            <ac:spMk id="17" creationId="{FC133E0D-3A4B-2943-E753-B89807D5BDAB}"/>
          </ac:spMkLst>
        </pc:spChg>
        <pc:spChg chg="del">
          <ac:chgData name="tw.private93@gmail.com" userId="6cd3171e30676fa1" providerId="LiveId" clId="{DFA3D61E-8374-4DDA-8AA9-9D991A0ED060}" dt="2022-09-12T04:25:14.614" v="5834" actId="478"/>
          <ac:spMkLst>
            <pc:docMk/>
            <pc:sldMk cId="2266391599" sldId="510"/>
            <ac:spMk id="19" creationId="{5F19954D-0415-8B22-5497-34BA80D95FA7}"/>
          </ac:spMkLst>
        </pc:spChg>
        <pc:spChg chg="del">
          <ac:chgData name="tw.private93@gmail.com" userId="6cd3171e30676fa1" providerId="LiveId" clId="{DFA3D61E-8374-4DDA-8AA9-9D991A0ED060}" dt="2022-09-12T04:25:08.522" v="5829" actId="478"/>
          <ac:spMkLst>
            <pc:docMk/>
            <pc:sldMk cId="2266391599" sldId="510"/>
            <ac:spMk id="23" creationId="{4B6CAB90-7C90-ECC9-48FC-BF3299E19670}"/>
          </ac:spMkLst>
        </pc:spChg>
        <pc:spChg chg="mod">
          <ac:chgData name="tw.private93@gmail.com" userId="6cd3171e30676fa1" providerId="LiveId" clId="{DFA3D61E-8374-4DDA-8AA9-9D991A0ED060}" dt="2022-09-12T05:02:04.802" v="6897" actId="20577"/>
          <ac:spMkLst>
            <pc:docMk/>
            <pc:sldMk cId="2266391599" sldId="510"/>
            <ac:spMk id="24" creationId="{93D7FAA6-60E4-BE95-AB42-74376851C1C1}"/>
          </ac:spMkLst>
        </pc:spChg>
        <pc:spChg chg="mod">
          <ac:chgData name="tw.private93@gmail.com" userId="6cd3171e30676fa1" providerId="LiveId" clId="{DFA3D61E-8374-4DDA-8AA9-9D991A0ED060}" dt="2022-09-12T04:25:23.098" v="5861" actId="20577"/>
          <ac:spMkLst>
            <pc:docMk/>
            <pc:sldMk cId="2266391599" sldId="510"/>
            <ac:spMk id="98" creationId="{2F8BA108-996A-476C-B215-22F2D42592DD}"/>
          </ac:spMkLst>
        </pc:spChg>
        <pc:picChg chg="del">
          <ac:chgData name="tw.private93@gmail.com" userId="6cd3171e30676fa1" providerId="LiveId" clId="{DFA3D61E-8374-4DDA-8AA9-9D991A0ED060}" dt="2022-09-12T04:25:13.391" v="5833" actId="478"/>
          <ac:picMkLst>
            <pc:docMk/>
            <pc:sldMk cId="2266391599" sldId="510"/>
            <ac:picMk id="6" creationId="{8C744D99-4961-B0EA-AA8C-6BA17A319511}"/>
          </ac:picMkLst>
        </pc:picChg>
      </pc:sldChg>
      <pc:sldChg chg="add del">
        <pc:chgData name="tw.private93@gmail.com" userId="6cd3171e30676fa1" providerId="LiveId" clId="{DFA3D61E-8374-4DDA-8AA9-9D991A0ED060}" dt="2022-09-12T05:08:15.431" v="6907" actId="47"/>
        <pc:sldMkLst>
          <pc:docMk/>
          <pc:sldMk cId="1890760161" sldId="511"/>
        </pc:sldMkLst>
      </pc:sldChg>
    </pc:docChg>
  </pc:docChgLst>
  <pc:docChgLst>
    <pc:chgData name="tw.private93@gmail.com" userId="6cd3171e30676fa1" providerId="LiveId" clId="{E2D5538C-2FF2-4B38-84C2-050E42007E4B}"/>
    <pc:docChg chg="addSld delSld modSld">
      <pc:chgData name="tw.private93@gmail.com" userId="6cd3171e30676fa1" providerId="LiveId" clId="{E2D5538C-2FF2-4B38-84C2-050E42007E4B}" dt="2022-06-15T08:22:36.409" v="296" actId="1076"/>
      <pc:docMkLst>
        <pc:docMk/>
      </pc:docMkLst>
      <pc:sldChg chg="modSp mod">
        <pc:chgData name="tw.private93@gmail.com" userId="6cd3171e30676fa1" providerId="LiveId" clId="{E2D5538C-2FF2-4B38-84C2-050E42007E4B}" dt="2022-06-15T08:03:29.726" v="0" actId="20577"/>
        <pc:sldMkLst>
          <pc:docMk/>
          <pc:sldMk cId="3874053244" sldId="469"/>
        </pc:sldMkLst>
        <pc:spChg chg="mod">
          <ac:chgData name="tw.private93@gmail.com" userId="6cd3171e30676fa1" providerId="LiveId" clId="{E2D5538C-2FF2-4B38-84C2-050E42007E4B}" dt="2022-06-15T08:03:29.726" v="0" actId="20577"/>
          <ac:spMkLst>
            <pc:docMk/>
            <pc:sldMk cId="3874053244" sldId="469"/>
            <ac:spMk id="6" creationId="{C7CB479D-A0DA-D5EB-BD5D-E1FC7CF7179D}"/>
          </ac:spMkLst>
        </pc:spChg>
      </pc:sldChg>
      <pc:sldChg chg="addSp delSp modSp">
        <pc:chgData name="tw.private93@gmail.com" userId="6cd3171e30676fa1" providerId="LiveId" clId="{E2D5538C-2FF2-4B38-84C2-050E42007E4B}" dt="2022-06-15T08:18:22.633" v="281" actId="1076"/>
        <pc:sldMkLst>
          <pc:docMk/>
          <pc:sldMk cId="2793133603" sldId="474"/>
        </pc:sldMkLst>
        <pc:spChg chg="mod">
          <ac:chgData name="tw.private93@gmail.com" userId="6cd3171e30676fa1" providerId="LiveId" clId="{E2D5538C-2FF2-4B38-84C2-050E42007E4B}" dt="2022-06-15T08:17:24.406" v="267" actId="14100"/>
          <ac:spMkLst>
            <pc:docMk/>
            <pc:sldMk cId="2793133603" sldId="474"/>
            <ac:spMk id="6" creationId="{C7CB479D-A0DA-D5EB-BD5D-E1FC7CF7179D}"/>
          </ac:spMkLst>
        </pc:spChg>
        <pc:picChg chg="add del mod">
          <ac:chgData name="tw.private93@gmail.com" userId="6cd3171e30676fa1" providerId="LiveId" clId="{E2D5538C-2FF2-4B38-84C2-050E42007E4B}" dt="2022-06-15T08:15:41.222" v="264" actId="478"/>
          <ac:picMkLst>
            <pc:docMk/>
            <pc:sldMk cId="2793133603" sldId="474"/>
            <ac:picMk id="1026" creationId="{9AEE801C-2DB3-0078-FE57-DADED4F603B5}"/>
          </ac:picMkLst>
        </pc:picChg>
        <pc:picChg chg="add del mod">
          <ac:chgData name="tw.private93@gmail.com" userId="6cd3171e30676fa1" providerId="LiveId" clId="{E2D5538C-2FF2-4B38-84C2-050E42007E4B}" dt="2022-06-15T08:17:42.817" v="274" actId="478"/>
          <ac:picMkLst>
            <pc:docMk/>
            <pc:sldMk cId="2793133603" sldId="474"/>
            <ac:picMk id="1028" creationId="{CCF6744F-C7F0-A12E-681D-82DDED17D634}"/>
          </ac:picMkLst>
        </pc:picChg>
        <pc:picChg chg="add mod">
          <ac:chgData name="tw.private93@gmail.com" userId="6cd3171e30676fa1" providerId="LiveId" clId="{E2D5538C-2FF2-4B38-84C2-050E42007E4B}" dt="2022-06-15T08:18:22.633" v="281" actId="1076"/>
          <ac:picMkLst>
            <pc:docMk/>
            <pc:sldMk cId="2793133603" sldId="474"/>
            <ac:picMk id="1030" creationId="{1BB0CFE1-95F4-77A0-7E47-42CE517F2FB6}"/>
          </ac:picMkLst>
        </pc:picChg>
      </pc:sldChg>
      <pc:sldChg chg="addSp modSp mod">
        <pc:chgData name="tw.private93@gmail.com" userId="6cd3171e30676fa1" providerId="LiveId" clId="{E2D5538C-2FF2-4B38-84C2-050E42007E4B}" dt="2022-06-15T08:19:57.451" v="287" actId="1076"/>
        <pc:sldMkLst>
          <pc:docMk/>
          <pc:sldMk cId="3581844193" sldId="475"/>
        </pc:sldMkLst>
        <pc:spChg chg="mod">
          <ac:chgData name="tw.private93@gmail.com" userId="6cd3171e30676fa1" providerId="LiveId" clId="{E2D5538C-2FF2-4B38-84C2-050E42007E4B}" dt="2022-06-15T08:12:54.746" v="242" actId="1035"/>
          <ac:spMkLst>
            <pc:docMk/>
            <pc:sldMk cId="3581844193" sldId="475"/>
            <ac:spMk id="23" creationId="{4B6CAB90-7C90-ECC9-48FC-BF3299E19670}"/>
          </ac:spMkLst>
        </pc:spChg>
        <pc:spChg chg="mod">
          <ac:chgData name="tw.private93@gmail.com" userId="6cd3171e30676fa1" providerId="LiveId" clId="{E2D5538C-2FF2-4B38-84C2-050E42007E4B}" dt="2022-06-15T08:13:35.377" v="243" actId="1076"/>
          <ac:spMkLst>
            <pc:docMk/>
            <pc:sldMk cId="3581844193" sldId="475"/>
            <ac:spMk id="24" creationId="{93D7FAA6-60E4-BE95-AB42-74376851C1C1}"/>
          </ac:spMkLst>
        </pc:spChg>
        <pc:spChg chg="add mod">
          <ac:chgData name="tw.private93@gmail.com" userId="6cd3171e30676fa1" providerId="LiveId" clId="{E2D5538C-2FF2-4B38-84C2-050E42007E4B}" dt="2022-06-15T08:12:54.746" v="242" actId="1035"/>
          <ac:spMkLst>
            <pc:docMk/>
            <pc:sldMk cId="3581844193" sldId="475"/>
            <ac:spMk id="25" creationId="{8F420A3E-2A24-DCC7-52FE-18D04D30F02D}"/>
          </ac:spMkLst>
        </pc:spChg>
        <pc:spChg chg="add mod">
          <ac:chgData name="tw.private93@gmail.com" userId="6cd3171e30676fa1" providerId="LiveId" clId="{E2D5538C-2FF2-4B38-84C2-050E42007E4B}" dt="2022-06-15T08:13:50.465" v="250" actId="1076"/>
          <ac:spMkLst>
            <pc:docMk/>
            <pc:sldMk cId="3581844193" sldId="475"/>
            <ac:spMk id="26" creationId="{7549FF1B-22F7-7DF8-78F4-09CDC17E96A2}"/>
          </ac:spMkLst>
        </pc:spChg>
        <pc:picChg chg="add mod">
          <ac:chgData name="tw.private93@gmail.com" userId="6cd3171e30676fa1" providerId="LiveId" clId="{E2D5538C-2FF2-4B38-84C2-050E42007E4B}" dt="2022-06-15T08:19:57.451" v="287" actId="1076"/>
          <ac:picMkLst>
            <pc:docMk/>
            <pc:sldMk cId="3581844193" sldId="475"/>
            <ac:picMk id="2050" creationId="{8C167947-1695-DCC7-4736-BFCCDE86AF71}"/>
          </ac:picMkLst>
        </pc:picChg>
      </pc:sldChg>
      <pc:sldChg chg="addSp modSp mod">
        <pc:chgData name="tw.private93@gmail.com" userId="6cd3171e30676fa1" providerId="LiveId" clId="{E2D5538C-2FF2-4B38-84C2-050E42007E4B}" dt="2022-06-15T08:20:48.050" v="292" actId="1076"/>
        <pc:sldMkLst>
          <pc:docMk/>
          <pc:sldMk cId="1983092780" sldId="479"/>
        </pc:sldMkLst>
        <pc:spChg chg="mod">
          <ac:chgData name="tw.private93@gmail.com" userId="6cd3171e30676fa1" providerId="LiveId" clId="{E2D5538C-2FF2-4B38-84C2-050E42007E4B}" dt="2022-06-15T08:06:01.126" v="17" actId="20577"/>
          <ac:spMkLst>
            <pc:docMk/>
            <pc:sldMk cId="1983092780" sldId="479"/>
            <ac:spMk id="23" creationId="{4B6CAB90-7C90-ECC9-48FC-BF3299E19670}"/>
          </ac:spMkLst>
        </pc:spChg>
        <pc:spChg chg="mod">
          <ac:chgData name="tw.private93@gmail.com" userId="6cd3171e30676fa1" providerId="LiveId" clId="{E2D5538C-2FF2-4B38-84C2-050E42007E4B}" dt="2022-06-15T08:07:48.408" v="35" actId="1076"/>
          <ac:spMkLst>
            <pc:docMk/>
            <pc:sldMk cId="1983092780" sldId="479"/>
            <ac:spMk id="24" creationId="{93D7FAA6-60E4-BE95-AB42-74376851C1C1}"/>
          </ac:spMkLst>
        </pc:spChg>
        <pc:spChg chg="add mod">
          <ac:chgData name="tw.private93@gmail.com" userId="6cd3171e30676fa1" providerId="LiveId" clId="{E2D5538C-2FF2-4B38-84C2-050E42007E4B}" dt="2022-06-15T08:06:51.105" v="29" actId="1076"/>
          <ac:spMkLst>
            <pc:docMk/>
            <pc:sldMk cId="1983092780" sldId="479"/>
            <ac:spMk id="25" creationId="{83452905-E901-6806-F6F0-3C646842489D}"/>
          </ac:spMkLst>
        </pc:spChg>
        <pc:spChg chg="add mod">
          <ac:chgData name="tw.private93@gmail.com" userId="6cd3171e30676fa1" providerId="LiveId" clId="{E2D5538C-2FF2-4B38-84C2-050E42007E4B}" dt="2022-06-15T08:07:51.480" v="36" actId="1076"/>
          <ac:spMkLst>
            <pc:docMk/>
            <pc:sldMk cId="1983092780" sldId="479"/>
            <ac:spMk id="26" creationId="{2E377092-4743-6334-EEAB-C95BF1952ADB}"/>
          </ac:spMkLst>
        </pc:spChg>
        <pc:picChg chg="add mod">
          <ac:chgData name="tw.private93@gmail.com" userId="6cd3171e30676fa1" providerId="LiveId" clId="{E2D5538C-2FF2-4B38-84C2-050E42007E4B}" dt="2022-06-15T08:20:48.050" v="292" actId="1076"/>
          <ac:picMkLst>
            <pc:docMk/>
            <pc:sldMk cId="1983092780" sldId="479"/>
            <ac:picMk id="3074" creationId="{5BB853E8-7847-6D6C-5855-F8C023AE5A15}"/>
          </ac:picMkLst>
        </pc:picChg>
      </pc:sldChg>
      <pc:sldChg chg="modSp mod">
        <pc:chgData name="tw.private93@gmail.com" userId="6cd3171e30676fa1" providerId="LiveId" clId="{E2D5538C-2FF2-4B38-84C2-050E42007E4B}" dt="2022-06-15T08:09:08.976" v="63" actId="1076"/>
        <pc:sldMkLst>
          <pc:docMk/>
          <pc:sldMk cId="584287527" sldId="480"/>
        </pc:sldMkLst>
        <pc:spChg chg="mod">
          <ac:chgData name="tw.private93@gmail.com" userId="6cd3171e30676fa1" providerId="LiveId" clId="{E2D5538C-2FF2-4B38-84C2-050E42007E4B}" dt="2022-06-15T08:09:08.976" v="63" actId="1076"/>
          <ac:spMkLst>
            <pc:docMk/>
            <pc:sldMk cId="584287527" sldId="480"/>
            <ac:spMk id="26" creationId="{1A46B18A-C567-BA26-F96B-14D080A6ED7D}"/>
          </ac:spMkLst>
        </pc:spChg>
        <pc:spChg chg="mod">
          <ac:chgData name="tw.private93@gmail.com" userId="6cd3171e30676fa1" providerId="LiveId" clId="{E2D5538C-2FF2-4B38-84C2-050E42007E4B}" dt="2022-06-15T08:09:05.504" v="62" actId="1076"/>
          <ac:spMkLst>
            <pc:docMk/>
            <pc:sldMk cId="584287527" sldId="480"/>
            <ac:spMk id="53" creationId="{3AD81741-1341-4B25-7774-D6F5409D84E5}"/>
          </ac:spMkLst>
        </pc:spChg>
      </pc:sldChg>
      <pc:sldChg chg="modSp mod">
        <pc:chgData name="tw.private93@gmail.com" userId="6cd3171e30676fa1" providerId="LiveId" clId="{E2D5538C-2FF2-4B38-84C2-050E42007E4B}" dt="2022-06-15T08:21:55.737" v="293" actId="1076"/>
        <pc:sldMkLst>
          <pc:docMk/>
          <pc:sldMk cId="952588611" sldId="482"/>
        </pc:sldMkLst>
        <pc:spChg chg="mod">
          <ac:chgData name="tw.private93@gmail.com" userId="6cd3171e30676fa1" providerId="LiveId" clId="{E2D5538C-2FF2-4B38-84C2-050E42007E4B}" dt="2022-06-15T08:21:55.737" v="293" actId="1076"/>
          <ac:spMkLst>
            <pc:docMk/>
            <pc:sldMk cId="952588611" sldId="482"/>
            <ac:spMk id="6" creationId="{C7CB479D-A0DA-D5EB-BD5D-E1FC7CF7179D}"/>
          </ac:spMkLst>
        </pc:spChg>
      </pc:sldChg>
      <pc:sldChg chg="addSp modSp mod">
        <pc:chgData name="tw.private93@gmail.com" userId="6cd3171e30676fa1" providerId="LiveId" clId="{E2D5538C-2FF2-4B38-84C2-050E42007E4B}" dt="2022-06-15T08:14:21.102" v="253" actId="1036"/>
        <pc:sldMkLst>
          <pc:docMk/>
          <pc:sldMk cId="910713566" sldId="483"/>
        </pc:sldMkLst>
        <pc:spChg chg="mod">
          <ac:chgData name="tw.private93@gmail.com" userId="6cd3171e30676fa1" providerId="LiveId" clId="{E2D5538C-2FF2-4B38-84C2-050E42007E4B}" dt="2022-06-15T08:14:16.849" v="251" actId="1076"/>
          <ac:spMkLst>
            <pc:docMk/>
            <pc:sldMk cId="910713566" sldId="483"/>
            <ac:spMk id="23" creationId="{4B6CAB90-7C90-ECC9-48FC-BF3299E19670}"/>
          </ac:spMkLst>
        </pc:spChg>
        <pc:spChg chg="mod">
          <ac:chgData name="tw.private93@gmail.com" userId="6cd3171e30676fa1" providerId="LiveId" clId="{E2D5538C-2FF2-4B38-84C2-050E42007E4B}" dt="2022-06-15T08:11:50.912" v="226" actId="1076"/>
          <ac:spMkLst>
            <pc:docMk/>
            <pc:sldMk cId="910713566" sldId="483"/>
            <ac:spMk id="24" creationId="{93D7FAA6-60E4-BE95-AB42-74376851C1C1}"/>
          </ac:spMkLst>
        </pc:spChg>
        <pc:spChg chg="add mod">
          <ac:chgData name="tw.private93@gmail.com" userId="6cd3171e30676fa1" providerId="LiveId" clId="{E2D5538C-2FF2-4B38-84C2-050E42007E4B}" dt="2022-06-15T08:14:21.102" v="253" actId="1036"/>
          <ac:spMkLst>
            <pc:docMk/>
            <pc:sldMk cId="910713566" sldId="483"/>
            <ac:spMk id="25" creationId="{1EBE36FD-4962-1D2F-FD64-D14A8A7DA14F}"/>
          </ac:spMkLst>
        </pc:spChg>
        <pc:spChg chg="add mod">
          <ac:chgData name="tw.private93@gmail.com" userId="6cd3171e30676fa1" providerId="LiveId" clId="{E2D5538C-2FF2-4B38-84C2-050E42007E4B}" dt="2022-06-15T08:11:56.856" v="228" actId="1076"/>
          <ac:spMkLst>
            <pc:docMk/>
            <pc:sldMk cId="910713566" sldId="483"/>
            <ac:spMk id="26" creationId="{88727195-1745-4DAA-3859-68AC0DE899F1}"/>
          </ac:spMkLst>
        </pc:spChg>
      </pc:sldChg>
      <pc:sldChg chg="addSp modSp mod">
        <pc:chgData name="tw.private93@gmail.com" userId="6cd3171e30676fa1" providerId="LiveId" clId="{E2D5538C-2FF2-4B38-84C2-050E42007E4B}" dt="2022-06-15T08:22:36.409" v="296" actId="1076"/>
        <pc:sldMkLst>
          <pc:docMk/>
          <pc:sldMk cId="3501427423" sldId="484"/>
        </pc:sldMkLst>
        <pc:spChg chg="mod">
          <ac:chgData name="tw.private93@gmail.com" userId="6cd3171e30676fa1" providerId="LiveId" clId="{E2D5538C-2FF2-4B38-84C2-050E42007E4B}" dt="2022-06-15T08:14:36.415" v="259" actId="1036"/>
          <ac:spMkLst>
            <pc:docMk/>
            <pc:sldMk cId="3501427423" sldId="484"/>
            <ac:spMk id="53" creationId="{3AD81741-1341-4B25-7774-D6F5409D84E5}"/>
          </ac:spMkLst>
        </pc:spChg>
        <pc:picChg chg="add mod">
          <ac:chgData name="tw.private93@gmail.com" userId="6cd3171e30676fa1" providerId="LiveId" clId="{E2D5538C-2FF2-4B38-84C2-050E42007E4B}" dt="2022-06-15T08:22:36.409" v="296" actId="1076"/>
          <ac:picMkLst>
            <pc:docMk/>
            <pc:sldMk cId="3501427423" sldId="484"/>
            <ac:picMk id="4098" creationId="{6CB4F018-A15F-F0A5-A7A8-1D790391BE72}"/>
          </ac:picMkLst>
        </pc:picChg>
      </pc:sldChg>
      <pc:sldChg chg="add del">
        <pc:chgData name="tw.private93@gmail.com" userId="6cd3171e30676fa1" providerId="LiveId" clId="{E2D5538C-2FF2-4B38-84C2-050E42007E4B}" dt="2022-06-15T08:08:00.022" v="37" actId="47"/>
        <pc:sldMkLst>
          <pc:docMk/>
          <pc:sldMk cId="1345644712" sldId="486"/>
        </pc:sldMkLst>
      </pc:sldChg>
      <pc:sldChg chg="modSp add mod">
        <pc:chgData name="tw.private93@gmail.com" userId="6cd3171e30676fa1" providerId="LiveId" clId="{E2D5538C-2FF2-4B38-84C2-050E42007E4B}" dt="2022-06-15T08:14:26.728" v="254" actId="1076"/>
        <pc:sldMkLst>
          <pc:docMk/>
          <pc:sldMk cId="3455466944" sldId="486"/>
        </pc:sldMkLst>
        <pc:spChg chg="mod">
          <ac:chgData name="tw.private93@gmail.com" userId="6cd3171e30676fa1" providerId="LiveId" clId="{E2D5538C-2FF2-4B38-84C2-050E42007E4B}" dt="2022-06-15T08:14:26.728" v="254" actId="1076"/>
          <ac:spMkLst>
            <pc:docMk/>
            <pc:sldMk cId="3455466944" sldId="486"/>
            <ac:spMk id="23" creationId="{4B6CAB90-7C90-ECC9-48FC-BF3299E19670}"/>
          </ac:spMkLst>
        </pc:spChg>
      </pc:sldChg>
    </pc:docChg>
  </pc:docChgLst>
  <pc:docChgLst>
    <pc:chgData name="tw.private93@gmail.com" userId="6cd3171e30676fa1" providerId="LiveId" clId="{D8AF1DCE-F350-4384-9737-675E7D690CD0}"/>
    <pc:docChg chg="undo custSel addSld delSld modSld">
      <pc:chgData name="tw.private93@gmail.com" userId="6cd3171e30676fa1" providerId="LiveId" clId="{D8AF1DCE-F350-4384-9737-675E7D690CD0}" dt="2022-09-04T13:00:34.135" v="2865" actId="1076"/>
      <pc:docMkLst>
        <pc:docMk/>
      </pc:docMkLst>
      <pc:sldChg chg="modSp mod">
        <pc:chgData name="tw.private93@gmail.com" userId="6cd3171e30676fa1" providerId="LiveId" clId="{D8AF1DCE-F350-4384-9737-675E7D690CD0}" dt="2022-09-04T12:09:00.160" v="228" actId="404"/>
        <pc:sldMkLst>
          <pc:docMk/>
          <pc:sldMk cId="4182580777" sldId="477"/>
        </pc:sldMkLst>
        <pc:spChg chg="mod">
          <ac:chgData name="tw.private93@gmail.com" userId="6cd3171e30676fa1" providerId="LiveId" clId="{D8AF1DCE-F350-4384-9737-675E7D690CD0}" dt="2022-09-04T12:09:00.160" v="228" actId="404"/>
          <ac:spMkLst>
            <pc:docMk/>
            <pc:sldMk cId="4182580777" sldId="477"/>
            <ac:spMk id="36" creationId="{85DA4232-B407-400C-A1B2-810DD6C80EE2}"/>
          </ac:spMkLst>
        </pc:spChg>
      </pc:sldChg>
      <pc:sldChg chg="addSp delSp mod">
        <pc:chgData name="tw.private93@gmail.com" userId="6cd3171e30676fa1" providerId="LiveId" clId="{D8AF1DCE-F350-4384-9737-675E7D690CD0}" dt="2022-09-04T12:38:04.600" v="1249" actId="478"/>
        <pc:sldMkLst>
          <pc:docMk/>
          <pc:sldMk cId="1983092780" sldId="479"/>
        </pc:sldMkLst>
        <pc:spChg chg="add del">
          <ac:chgData name="tw.private93@gmail.com" userId="6cd3171e30676fa1" providerId="LiveId" clId="{D8AF1DCE-F350-4384-9737-675E7D690CD0}" dt="2022-09-04T12:38:04.600" v="1249" actId="478"/>
          <ac:spMkLst>
            <pc:docMk/>
            <pc:sldMk cId="1983092780" sldId="479"/>
            <ac:spMk id="25" creationId="{83452905-E901-6806-F6F0-3C646842489D}"/>
          </ac:spMkLst>
        </pc:spChg>
        <pc:spChg chg="add del">
          <ac:chgData name="tw.private93@gmail.com" userId="6cd3171e30676fa1" providerId="LiveId" clId="{D8AF1DCE-F350-4384-9737-675E7D690CD0}" dt="2022-09-04T12:38:03.752" v="1247" actId="478"/>
          <ac:spMkLst>
            <pc:docMk/>
            <pc:sldMk cId="1983092780" sldId="479"/>
            <ac:spMk id="26" creationId="{2E377092-4743-6334-EEAB-C95BF1952ADB}"/>
          </ac:spMkLst>
        </pc:spChg>
        <pc:picChg chg="add del">
          <ac:chgData name="tw.private93@gmail.com" userId="6cd3171e30676fa1" providerId="LiveId" clId="{D8AF1DCE-F350-4384-9737-675E7D690CD0}" dt="2022-09-04T12:38:03.973" v="1248" actId="478"/>
          <ac:picMkLst>
            <pc:docMk/>
            <pc:sldMk cId="1983092780" sldId="479"/>
            <ac:picMk id="3074" creationId="{5BB853E8-7847-6D6C-5855-F8C023AE5A15}"/>
          </ac:picMkLst>
        </pc:picChg>
      </pc:sldChg>
      <pc:sldChg chg="del">
        <pc:chgData name="tw.private93@gmail.com" userId="6cd3171e30676fa1" providerId="LiveId" clId="{D8AF1DCE-F350-4384-9737-675E7D690CD0}" dt="2022-09-04T12:09:27.366" v="229" actId="47"/>
        <pc:sldMkLst>
          <pc:docMk/>
          <pc:sldMk cId="3455466944" sldId="486"/>
        </pc:sldMkLst>
      </pc:sldChg>
      <pc:sldChg chg="modSp mod">
        <pc:chgData name="tw.private93@gmail.com" userId="6cd3171e30676fa1" providerId="LiveId" clId="{D8AF1DCE-F350-4384-9737-675E7D690CD0}" dt="2022-09-04T11:57:45.328" v="120" actId="20577"/>
        <pc:sldMkLst>
          <pc:docMk/>
          <pc:sldMk cId="458869055" sldId="491"/>
        </pc:sldMkLst>
        <pc:spChg chg="mod">
          <ac:chgData name="tw.private93@gmail.com" userId="6cd3171e30676fa1" providerId="LiveId" clId="{D8AF1DCE-F350-4384-9737-675E7D690CD0}" dt="2022-09-04T11:57:45.328" v="120" actId="20577"/>
          <ac:spMkLst>
            <pc:docMk/>
            <pc:sldMk cId="458869055" sldId="491"/>
            <ac:spMk id="6" creationId="{C7CB479D-A0DA-D5EB-BD5D-E1FC7CF7179D}"/>
          </ac:spMkLst>
        </pc:spChg>
      </pc:sldChg>
      <pc:sldChg chg="modSp mod">
        <pc:chgData name="tw.private93@gmail.com" userId="6cd3171e30676fa1" providerId="LiveId" clId="{D8AF1DCE-F350-4384-9737-675E7D690CD0}" dt="2022-09-04T13:00:34.135" v="2865" actId="1076"/>
        <pc:sldMkLst>
          <pc:docMk/>
          <pc:sldMk cId="4198474925" sldId="492"/>
        </pc:sldMkLst>
        <pc:spChg chg="mod">
          <ac:chgData name="tw.private93@gmail.com" userId="6cd3171e30676fa1" providerId="LiveId" clId="{D8AF1DCE-F350-4384-9737-675E7D690CD0}" dt="2022-09-04T13:00:34.135" v="2865" actId="1076"/>
          <ac:spMkLst>
            <pc:docMk/>
            <pc:sldMk cId="4198474925" sldId="492"/>
            <ac:spMk id="6" creationId="{C7CB479D-A0DA-D5EB-BD5D-E1FC7CF7179D}"/>
          </ac:spMkLst>
        </pc:spChg>
      </pc:sldChg>
      <pc:sldChg chg="addSp delSp modSp add mod">
        <pc:chgData name="tw.private93@gmail.com" userId="6cd3171e30676fa1" providerId="LiveId" clId="{D8AF1DCE-F350-4384-9737-675E7D690CD0}" dt="2022-09-04T12:39:49.450" v="1325" actId="122"/>
        <pc:sldMkLst>
          <pc:docMk/>
          <pc:sldMk cId="745424002" sldId="493"/>
        </pc:sldMkLst>
        <pc:spChg chg="mod">
          <ac:chgData name="tw.private93@gmail.com" userId="6cd3171e30676fa1" providerId="LiveId" clId="{D8AF1DCE-F350-4384-9737-675E7D690CD0}" dt="2022-09-04T12:34:59.130" v="1243" actId="20577"/>
          <ac:spMkLst>
            <pc:docMk/>
            <pc:sldMk cId="745424002" sldId="493"/>
            <ac:spMk id="24" creationId="{93D7FAA6-60E4-BE95-AB42-74376851C1C1}"/>
          </ac:spMkLst>
        </pc:spChg>
        <pc:spChg chg="add del">
          <ac:chgData name="tw.private93@gmail.com" userId="6cd3171e30676fa1" providerId="LiveId" clId="{D8AF1DCE-F350-4384-9737-675E7D690CD0}" dt="2022-09-04T12:38:33.250" v="1251" actId="478"/>
          <ac:spMkLst>
            <pc:docMk/>
            <pc:sldMk cId="745424002" sldId="493"/>
            <ac:spMk id="25" creationId="{1EBE36FD-4962-1D2F-FD64-D14A8A7DA14F}"/>
          </ac:spMkLst>
        </pc:spChg>
        <pc:spChg chg="mod">
          <ac:chgData name="tw.private93@gmail.com" userId="6cd3171e30676fa1" providerId="LiveId" clId="{D8AF1DCE-F350-4384-9737-675E7D690CD0}" dt="2022-09-04T12:39:49.450" v="1325" actId="122"/>
          <ac:spMkLst>
            <pc:docMk/>
            <pc:sldMk cId="745424002" sldId="493"/>
            <ac:spMk id="26" creationId="{88727195-1745-4DAA-3859-68AC0DE899F1}"/>
          </ac:spMkLst>
        </pc:spChg>
        <pc:spChg chg="mod">
          <ac:chgData name="tw.private93@gmail.com" userId="6cd3171e30676fa1" providerId="LiveId" clId="{D8AF1DCE-F350-4384-9737-675E7D690CD0}" dt="2022-09-04T12:10:52.490" v="305" actId="20577"/>
          <ac:spMkLst>
            <pc:docMk/>
            <pc:sldMk cId="745424002" sldId="493"/>
            <ac:spMk id="98" creationId="{2F8BA108-996A-476C-B215-22F2D42592DD}"/>
          </ac:spMkLst>
        </pc:spChg>
      </pc:sldChg>
      <pc:sldChg chg="addSp delSp modSp add mod">
        <pc:chgData name="tw.private93@gmail.com" userId="6cd3171e30676fa1" providerId="LiveId" clId="{D8AF1DCE-F350-4384-9737-675E7D690CD0}" dt="2022-09-04T12:33:25.551" v="1058" actId="1076"/>
        <pc:sldMkLst>
          <pc:docMk/>
          <pc:sldMk cId="2837639886" sldId="494"/>
        </pc:sldMkLst>
        <pc:spChg chg="add mod">
          <ac:chgData name="tw.private93@gmail.com" userId="6cd3171e30676fa1" providerId="LiveId" clId="{D8AF1DCE-F350-4384-9737-675E7D690CD0}" dt="2022-09-04T12:33:23.864" v="1057" actId="1076"/>
          <ac:spMkLst>
            <pc:docMk/>
            <pc:sldMk cId="2837639886" sldId="494"/>
            <ac:spMk id="6" creationId="{28A92B59-5F42-2C66-2567-9A5DE6CF42FD}"/>
          </ac:spMkLst>
        </pc:spChg>
        <pc:spChg chg="add mod">
          <ac:chgData name="tw.private93@gmail.com" userId="6cd3171e30676fa1" providerId="LiveId" clId="{D8AF1DCE-F350-4384-9737-675E7D690CD0}" dt="2022-09-04T12:33:25.551" v="1058" actId="1076"/>
          <ac:spMkLst>
            <pc:docMk/>
            <pc:sldMk cId="2837639886" sldId="494"/>
            <ac:spMk id="11" creationId="{1157F590-DAA0-FC9C-F5D9-FA5C72C57CA3}"/>
          </ac:spMkLst>
        </pc:spChg>
        <pc:spChg chg="mod">
          <ac:chgData name="tw.private93@gmail.com" userId="6cd3171e30676fa1" providerId="LiveId" clId="{D8AF1DCE-F350-4384-9737-675E7D690CD0}" dt="2022-09-04T12:26:07.197" v="843" actId="1035"/>
          <ac:spMkLst>
            <pc:docMk/>
            <pc:sldMk cId="2837639886" sldId="494"/>
            <ac:spMk id="23" creationId="{7F889CF9-E944-32B1-AABB-39658579A59F}"/>
          </ac:spMkLst>
        </pc:spChg>
        <pc:spChg chg="mod">
          <ac:chgData name="tw.private93@gmail.com" userId="6cd3171e30676fa1" providerId="LiveId" clId="{D8AF1DCE-F350-4384-9737-675E7D690CD0}" dt="2022-09-04T12:13:35.620" v="307" actId="20577"/>
          <ac:spMkLst>
            <pc:docMk/>
            <pc:sldMk cId="2837639886" sldId="494"/>
            <ac:spMk id="24" creationId="{E66B2E84-5A32-B7F1-FD69-BBF503E5447E}"/>
          </ac:spMkLst>
        </pc:spChg>
        <pc:spChg chg="mod">
          <ac:chgData name="tw.private93@gmail.com" userId="6cd3171e30676fa1" providerId="LiveId" clId="{D8AF1DCE-F350-4384-9737-675E7D690CD0}" dt="2022-09-04T12:26:11.199" v="848" actId="1035"/>
          <ac:spMkLst>
            <pc:docMk/>
            <pc:sldMk cId="2837639886" sldId="494"/>
            <ac:spMk id="53" creationId="{3AD81741-1341-4B25-7774-D6F5409D84E5}"/>
          </ac:spMkLst>
        </pc:spChg>
        <pc:picChg chg="del">
          <ac:chgData name="tw.private93@gmail.com" userId="6cd3171e30676fa1" providerId="LiveId" clId="{D8AF1DCE-F350-4384-9737-675E7D690CD0}" dt="2022-09-04T12:15:42.789" v="493" actId="478"/>
          <ac:picMkLst>
            <pc:docMk/>
            <pc:sldMk cId="2837639886" sldId="494"/>
            <ac:picMk id="4098" creationId="{6CB4F018-A15F-F0A5-A7A8-1D790391BE72}"/>
          </ac:picMkLst>
        </pc:picChg>
      </pc:sldChg>
      <pc:sldChg chg="modSp add mod">
        <pc:chgData name="tw.private93@gmail.com" userId="6cd3171e30676fa1" providerId="LiveId" clId="{D8AF1DCE-F350-4384-9737-675E7D690CD0}" dt="2022-09-04T13:00:05.759" v="2864" actId="1035"/>
        <pc:sldMkLst>
          <pc:docMk/>
          <pc:sldMk cId="1749923179" sldId="495"/>
        </pc:sldMkLst>
        <pc:spChg chg="mod">
          <ac:chgData name="tw.private93@gmail.com" userId="6cd3171e30676fa1" providerId="LiveId" clId="{D8AF1DCE-F350-4384-9737-675E7D690CD0}" dt="2022-09-04T13:00:05.759" v="2864" actId="1035"/>
          <ac:spMkLst>
            <pc:docMk/>
            <pc:sldMk cId="1749923179" sldId="495"/>
            <ac:spMk id="23" creationId="{4B6CAB90-7C90-ECC9-48FC-BF3299E19670}"/>
          </ac:spMkLst>
        </pc:spChg>
        <pc:spChg chg="mod">
          <ac:chgData name="tw.private93@gmail.com" userId="6cd3171e30676fa1" providerId="LiveId" clId="{D8AF1DCE-F350-4384-9737-675E7D690CD0}" dt="2022-09-04T13:00:05.759" v="2864" actId="1035"/>
          <ac:spMkLst>
            <pc:docMk/>
            <pc:sldMk cId="1749923179" sldId="495"/>
            <ac:spMk id="24" creationId="{93D7FAA6-60E4-BE95-AB42-74376851C1C1}"/>
          </ac:spMkLst>
        </pc:spChg>
        <pc:spChg chg="mod">
          <ac:chgData name="tw.private93@gmail.com" userId="6cd3171e30676fa1" providerId="LiveId" clId="{D8AF1DCE-F350-4384-9737-675E7D690CD0}" dt="2022-09-04T12:57:10.251" v="2610" actId="20577"/>
          <ac:spMkLst>
            <pc:docMk/>
            <pc:sldMk cId="1749923179" sldId="495"/>
            <ac:spMk id="26" creationId="{88727195-1745-4DAA-3859-68AC0DE899F1}"/>
          </ac:spMkLst>
        </pc:spChg>
        <pc:spChg chg="mod">
          <ac:chgData name="tw.private93@gmail.com" userId="6cd3171e30676fa1" providerId="LiveId" clId="{D8AF1DCE-F350-4384-9737-675E7D690CD0}" dt="2022-09-04T12:48:44.663" v="2071"/>
          <ac:spMkLst>
            <pc:docMk/>
            <pc:sldMk cId="1749923179" sldId="495"/>
            <ac:spMk id="98" creationId="{2F8BA108-996A-476C-B215-22F2D42592DD}"/>
          </ac:spMkLst>
        </pc:spChg>
      </pc:sldChg>
      <pc:sldChg chg="addSp delSp modSp add mod">
        <pc:chgData name="tw.private93@gmail.com" userId="6cd3171e30676fa1" providerId="LiveId" clId="{D8AF1DCE-F350-4384-9737-675E7D690CD0}" dt="2022-09-04T12:56:04.469" v="2588" actId="20577"/>
        <pc:sldMkLst>
          <pc:docMk/>
          <pc:sldMk cId="2653661247" sldId="496"/>
        </pc:sldMkLst>
        <pc:spChg chg="add mod">
          <ac:chgData name="tw.private93@gmail.com" userId="6cd3171e30676fa1" providerId="LiveId" clId="{D8AF1DCE-F350-4384-9737-675E7D690CD0}" dt="2022-09-04T12:46:50.076" v="2067" actId="1076"/>
          <ac:spMkLst>
            <pc:docMk/>
            <pc:sldMk cId="2653661247" sldId="496"/>
            <ac:spMk id="6" creationId="{2B0E4A10-4E7C-F5C0-D77B-62CA322C3225}"/>
          </ac:spMkLst>
        </pc:spChg>
        <pc:spChg chg="add mod">
          <ac:chgData name="tw.private93@gmail.com" userId="6cd3171e30676fa1" providerId="LiveId" clId="{D8AF1DCE-F350-4384-9737-675E7D690CD0}" dt="2022-09-04T12:56:04.469" v="2588" actId="20577"/>
          <ac:spMkLst>
            <pc:docMk/>
            <pc:sldMk cId="2653661247" sldId="496"/>
            <ac:spMk id="11" creationId="{E0734514-30A4-8AA0-6AAC-1792368AF6C6}"/>
          </ac:spMkLst>
        </pc:spChg>
        <pc:spChg chg="mod">
          <ac:chgData name="tw.private93@gmail.com" userId="6cd3171e30676fa1" providerId="LiveId" clId="{D8AF1DCE-F350-4384-9737-675E7D690CD0}" dt="2022-09-04T12:46:57.476" v="2069" actId="1076"/>
          <ac:spMkLst>
            <pc:docMk/>
            <pc:sldMk cId="2653661247" sldId="496"/>
            <ac:spMk id="23" creationId="{7F889CF9-E944-32B1-AABB-39658579A59F}"/>
          </ac:spMkLst>
        </pc:spChg>
        <pc:spChg chg="mod">
          <ac:chgData name="tw.private93@gmail.com" userId="6cd3171e30676fa1" providerId="LiveId" clId="{D8AF1DCE-F350-4384-9737-675E7D690CD0}" dt="2022-09-04T12:48:49.541" v="2073" actId="20577"/>
          <ac:spMkLst>
            <pc:docMk/>
            <pc:sldMk cId="2653661247" sldId="496"/>
            <ac:spMk id="24" creationId="{E66B2E84-5A32-B7F1-FD69-BBF503E5447E}"/>
          </ac:spMkLst>
        </pc:spChg>
        <pc:spChg chg="mod">
          <ac:chgData name="tw.private93@gmail.com" userId="6cd3171e30676fa1" providerId="LiveId" clId="{D8AF1DCE-F350-4384-9737-675E7D690CD0}" dt="2022-09-04T12:46:38.089" v="2062" actId="1035"/>
          <ac:spMkLst>
            <pc:docMk/>
            <pc:sldMk cId="2653661247" sldId="496"/>
            <ac:spMk id="53" creationId="{3AD81741-1341-4B25-7774-D6F5409D84E5}"/>
          </ac:spMkLst>
        </pc:spChg>
        <pc:picChg chg="del">
          <ac:chgData name="tw.private93@gmail.com" userId="6cd3171e30676fa1" providerId="LiveId" clId="{D8AF1DCE-F350-4384-9737-675E7D690CD0}" dt="2022-09-04T12:42:29.472" v="1480" actId="478"/>
          <ac:picMkLst>
            <pc:docMk/>
            <pc:sldMk cId="2653661247" sldId="496"/>
            <ac:picMk id="4098" creationId="{6CB4F018-A15F-F0A5-A7A8-1D790391BE72}"/>
          </ac:picMkLst>
        </pc:picChg>
      </pc:sldChg>
    </pc:docChg>
  </pc:docChgLst>
  <pc:docChgLst>
    <pc:chgData name="โรคติดต่อ เชียงราย" userId="26384d2c649b05d9" providerId="LiveId" clId="{FB89A549-FF5D-4550-85C5-1434FD32301D}"/>
    <pc:docChg chg="addSld delSld modSld">
      <pc:chgData name="โรคติดต่อ เชียงราย" userId="26384d2c649b05d9" providerId="LiveId" clId="{FB89A549-FF5D-4550-85C5-1434FD32301D}" dt="2023-02-07T00:55:41.179" v="390" actId="6549"/>
      <pc:docMkLst>
        <pc:docMk/>
      </pc:docMkLst>
      <pc:sldChg chg="addSp modSp">
        <pc:chgData name="โรคติดต่อ เชียงราย" userId="26384d2c649b05d9" providerId="LiveId" clId="{FB89A549-FF5D-4550-85C5-1434FD32301D}" dt="2023-01-20T01:35:30.859" v="64"/>
        <pc:sldMkLst>
          <pc:docMk/>
          <pc:sldMk cId="3474475372" sldId="256"/>
        </pc:sldMkLst>
        <pc:spChg chg="add mod">
          <ac:chgData name="โรคติดต่อ เชียงราย" userId="26384d2c649b05d9" providerId="LiveId" clId="{FB89A549-FF5D-4550-85C5-1434FD32301D}" dt="2023-01-20T01:35:30.859" v="64"/>
          <ac:spMkLst>
            <pc:docMk/>
            <pc:sldMk cId="3474475372" sldId="256"/>
            <ac:spMk id="12" creationId="{D31C24F2-FB6F-4221-8552-B060772E027B}"/>
          </ac:spMkLst>
        </pc:spChg>
      </pc:sldChg>
      <pc:sldChg chg="addSp modSp mod">
        <pc:chgData name="โรคติดต่อ เชียงราย" userId="26384d2c649b05d9" providerId="LiveId" clId="{FB89A549-FF5D-4550-85C5-1434FD32301D}" dt="2023-01-20T01:35:20.307" v="63" actId="207"/>
        <pc:sldMkLst>
          <pc:docMk/>
          <pc:sldMk cId="711623752" sldId="257"/>
        </pc:sldMkLst>
        <pc:spChg chg="add mod">
          <ac:chgData name="โรคติดต่อ เชียงราย" userId="26384d2c649b05d9" providerId="LiveId" clId="{FB89A549-FF5D-4550-85C5-1434FD32301D}" dt="2023-01-20T01:35:20.307" v="63" actId="207"/>
          <ac:spMkLst>
            <pc:docMk/>
            <pc:sldMk cId="711623752" sldId="257"/>
            <ac:spMk id="10" creationId="{A4D98D8D-4290-41A2-BADD-DFFD93AAB044}"/>
          </ac:spMkLst>
        </pc:spChg>
      </pc:sldChg>
      <pc:sldChg chg="del">
        <pc:chgData name="โรคติดต่อ เชียงราย" userId="26384d2c649b05d9" providerId="LiveId" clId="{FB89A549-FF5D-4550-85C5-1434FD32301D}" dt="2023-01-20T01:33:57.056" v="5" actId="47"/>
        <pc:sldMkLst>
          <pc:docMk/>
          <pc:sldMk cId="1753850365" sldId="693"/>
        </pc:sldMkLst>
      </pc:sldChg>
      <pc:sldChg chg="addSp modSp">
        <pc:chgData name="โรคติดต่อ เชียงราย" userId="26384d2c649b05d9" providerId="LiveId" clId="{FB89A549-FF5D-4550-85C5-1434FD32301D}" dt="2023-01-20T01:37:48.101" v="70"/>
        <pc:sldMkLst>
          <pc:docMk/>
          <pc:sldMk cId="608098439" sldId="706"/>
        </pc:sldMkLst>
        <pc:spChg chg="add mod">
          <ac:chgData name="โรคติดต่อ เชียงราย" userId="26384d2c649b05d9" providerId="LiveId" clId="{FB89A549-FF5D-4550-85C5-1434FD32301D}" dt="2023-01-20T01:37:48.101" v="70"/>
          <ac:spMkLst>
            <pc:docMk/>
            <pc:sldMk cId="608098439" sldId="706"/>
            <ac:spMk id="10" creationId="{F5F08A79-64F6-4C71-AEEF-BD1C59E047AB}"/>
          </ac:spMkLst>
        </pc:spChg>
      </pc:sldChg>
      <pc:sldChg chg="del">
        <pc:chgData name="โรคติดต่อ เชียงราย" userId="26384d2c649b05d9" providerId="LiveId" clId="{FB89A549-FF5D-4550-85C5-1434FD32301D}" dt="2023-01-20T01:33:46.548" v="0" actId="47"/>
        <pc:sldMkLst>
          <pc:docMk/>
          <pc:sldMk cId="909880492" sldId="825"/>
        </pc:sldMkLst>
      </pc:sldChg>
      <pc:sldChg chg="addSp modSp">
        <pc:chgData name="โรคติดต่อ เชียงราย" userId="26384d2c649b05d9" providerId="LiveId" clId="{FB89A549-FF5D-4550-85C5-1434FD32301D}" dt="2023-01-20T01:37:39.449" v="68"/>
        <pc:sldMkLst>
          <pc:docMk/>
          <pc:sldMk cId="2912765749" sldId="4953"/>
        </pc:sldMkLst>
        <pc:spChg chg="add mod">
          <ac:chgData name="โรคติดต่อ เชียงราย" userId="26384d2c649b05d9" providerId="LiveId" clId="{FB89A549-FF5D-4550-85C5-1434FD32301D}" dt="2023-01-20T01:37:39.449" v="68"/>
          <ac:spMkLst>
            <pc:docMk/>
            <pc:sldMk cId="2912765749" sldId="4953"/>
            <ac:spMk id="30" creationId="{110BED93-A255-4425-BA8D-11590285BD95}"/>
          </ac:spMkLst>
        </pc:spChg>
      </pc:sldChg>
      <pc:sldChg chg="addSp modSp">
        <pc:chgData name="โรคติดต่อ เชียงราย" userId="26384d2c649b05d9" providerId="LiveId" clId="{FB89A549-FF5D-4550-85C5-1434FD32301D}" dt="2023-01-20T01:37:43.796" v="69"/>
        <pc:sldMkLst>
          <pc:docMk/>
          <pc:sldMk cId="359246405" sldId="4954"/>
        </pc:sldMkLst>
        <pc:spChg chg="add mod">
          <ac:chgData name="โรคติดต่อ เชียงราย" userId="26384d2c649b05d9" providerId="LiveId" clId="{FB89A549-FF5D-4550-85C5-1434FD32301D}" dt="2023-01-20T01:37:43.796" v="69"/>
          <ac:spMkLst>
            <pc:docMk/>
            <pc:sldMk cId="359246405" sldId="4954"/>
            <ac:spMk id="19" creationId="{A606D162-89CB-4CD3-B32C-5F302153B1B7}"/>
          </ac:spMkLst>
        </pc:spChg>
      </pc:sldChg>
      <pc:sldChg chg="del">
        <pc:chgData name="โรคติดต่อ เชียงราย" userId="26384d2c649b05d9" providerId="LiveId" clId="{FB89A549-FF5D-4550-85C5-1434FD32301D}" dt="2023-01-20T01:33:48.190" v="1" actId="47"/>
        <pc:sldMkLst>
          <pc:docMk/>
          <pc:sldMk cId="3930951051" sldId="8190"/>
        </pc:sldMkLst>
      </pc:sldChg>
      <pc:sldChg chg="del">
        <pc:chgData name="โรคติดต่อ เชียงราย" userId="26384d2c649b05d9" providerId="LiveId" clId="{FB89A549-FF5D-4550-85C5-1434FD32301D}" dt="2023-01-20T01:33:50.943" v="2" actId="47"/>
        <pc:sldMkLst>
          <pc:docMk/>
          <pc:sldMk cId="83970664" sldId="8194"/>
        </pc:sldMkLst>
      </pc:sldChg>
      <pc:sldChg chg="del">
        <pc:chgData name="โรคติดต่อ เชียงราย" userId="26384d2c649b05d9" providerId="LiveId" clId="{FB89A549-FF5D-4550-85C5-1434FD32301D}" dt="2023-01-20T01:33:51.615" v="3" actId="47"/>
        <pc:sldMkLst>
          <pc:docMk/>
          <pc:sldMk cId="3085884736" sldId="8195"/>
        </pc:sldMkLst>
      </pc:sldChg>
      <pc:sldChg chg="del">
        <pc:chgData name="โรคติดต่อ เชียงราย" userId="26384d2c649b05d9" providerId="LiveId" clId="{FB89A549-FF5D-4550-85C5-1434FD32301D}" dt="2023-01-20T01:33:55.540" v="4" actId="47"/>
        <pc:sldMkLst>
          <pc:docMk/>
          <pc:sldMk cId="3490027990" sldId="8196"/>
        </pc:sldMkLst>
      </pc:sldChg>
      <pc:sldChg chg="addSp modSp mod">
        <pc:chgData name="โรคติดต่อ เชียงราย" userId="26384d2c649b05d9" providerId="LiveId" clId="{FB89A549-FF5D-4550-85C5-1434FD32301D}" dt="2023-02-07T00:50:36.778" v="121" actId="20577"/>
        <pc:sldMkLst>
          <pc:docMk/>
          <pc:sldMk cId="3392719286" sldId="8200"/>
        </pc:sldMkLst>
        <pc:spChg chg="add mod">
          <ac:chgData name="โรคติดต่อ เชียงราย" userId="26384d2c649b05d9" providerId="LiveId" clId="{FB89A549-FF5D-4550-85C5-1434FD32301D}" dt="2023-01-20T01:34:34.709" v="37" actId="207"/>
          <ac:spMkLst>
            <pc:docMk/>
            <pc:sldMk cId="3392719286" sldId="8200"/>
            <ac:spMk id="2" creationId="{4C5778BD-32EF-4EEB-A22B-3DF4DA088742}"/>
          </ac:spMkLst>
        </pc:spChg>
        <pc:spChg chg="mod">
          <ac:chgData name="โรคติดต่อ เชียงราย" userId="26384d2c649b05d9" providerId="LiveId" clId="{FB89A549-FF5D-4550-85C5-1434FD32301D}" dt="2023-02-07T00:50:36.778" v="121" actId="20577"/>
          <ac:spMkLst>
            <pc:docMk/>
            <pc:sldMk cId="3392719286" sldId="8200"/>
            <ac:spMk id="19" creationId="{688D7544-7679-4E82-A824-0F45F9892FCA}"/>
          </ac:spMkLst>
        </pc:spChg>
      </pc:sldChg>
      <pc:sldChg chg="del">
        <pc:chgData name="โรคติดต่อ เชียงราย" userId="26384d2c649b05d9" providerId="LiveId" clId="{FB89A549-FF5D-4550-85C5-1434FD32301D}" dt="2023-01-20T01:33:57.978" v="6" actId="47"/>
        <pc:sldMkLst>
          <pc:docMk/>
          <pc:sldMk cId="2467821891" sldId="8203"/>
        </pc:sldMkLst>
      </pc:sldChg>
      <pc:sldChg chg="del">
        <pc:chgData name="โรคติดต่อ เชียงราย" userId="26384d2c649b05d9" providerId="LiveId" clId="{FB89A549-FF5D-4550-85C5-1434FD32301D}" dt="2023-01-20T01:34:00.855" v="7" actId="47"/>
        <pc:sldMkLst>
          <pc:docMk/>
          <pc:sldMk cId="2389177192" sldId="8204"/>
        </pc:sldMkLst>
      </pc:sldChg>
      <pc:sldChg chg="del">
        <pc:chgData name="โรคติดต่อ เชียงราย" userId="26384d2c649b05d9" providerId="LiveId" clId="{FB89A549-FF5D-4550-85C5-1434FD32301D}" dt="2023-01-20T01:34:01.496" v="8" actId="47"/>
        <pc:sldMkLst>
          <pc:docMk/>
          <pc:sldMk cId="702024051" sldId="8205"/>
        </pc:sldMkLst>
      </pc:sldChg>
      <pc:sldChg chg="del">
        <pc:chgData name="โรคติดต่อ เชียงราย" userId="26384d2c649b05d9" providerId="LiveId" clId="{FB89A549-FF5D-4550-85C5-1434FD32301D}" dt="2023-01-20T01:34:02.059" v="9" actId="47"/>
        <pc:sldMkLst>
          <pc:docMk/>
          <pc:sldMk cId="4276854125" sldId="8206"/>
        </pc:sldMkLst>
      </pc:sldChg>
      <pc:sldChg chg="del">
        <pc:chgData name="โรคติดต่อ เชียงราย" userId="26384d2c649b05d9" providerId="LiveId" clId="{FB89A549-FF5D-4550-85C5-1434FD32301D}" dt="2023-01-20T01:34:02.544" v="10" actId="47"/>
        <pc:sldMkLst>
          <pc:docMk/>
          <pc:sldMk cId="3507861502" sldId="8207"/>
        </pc:sldMkLst>
      </pc:sldChg>
      <pc:sldChg chg="del">
        <pc:chgData name="โรคติดต่อ เชียงราย" userId="26384d2c649b05d9" providerId="LiveId" clId="{FB89A549-FF5D-4550-85C5-1434FD32301D}" dt="2023-01-20T01:34:03.106" v="11" actId="47"/>
        <pc:sldMkLst>
          <pc:docMk/>
          <pc:sldMk cId="277391075" sldId="8208"/>
        </pc:sldMkLst>
      </pc:sldChg>
      <pc:sldChg chg="del">
        <pc:chgData name="โรคติดต่อ เชียงราย" userId="26384d2c649b05d9" providerId="LiveId" clId="{FB89A549-FF5D-4550-85C5-1434FD32301D}" dt="2023-01-20T01:35:37.520" v="65" actId="47"/>
        <pc:sldMkLst>
          <pc:docMk/>
          <pc:sldMk cId="1059143218" sldId="8209"/>
        </pc:sldMkLst>
      </pc:sldChg>
      <pc:sldChg chg="new del">
        <pc:chgData name="โรคติดต่อ เชียงราย" userId="26384d2c649b05d9" providerId="LiveId" clId="{FB89A549-FF5D-4550-85C5-1434FD32301D}" dt="2023-01-20T01:37:04.985" v="67" actId="47"/>
        <pc:sldMkLst>
          <pc:docMk/>
          <pc:sldMk cId="1078776644" sldId="8212"/>
        </pc:sldMkLst>
      </pc:sldChg>
      <pc:sldChg chg="del">
        <pc:chgData name="โรคติดต่อ เชียงราย" userId="26384d2c649b05d9" providerId="LiveId" clId="{FB89A549-FF5D-4550-85C5-1434FD32301D}" dt="2023-01-20T01:34:52.597" v="38" actId="47"/>
        <pc:sldMkLst>
          <pc:docMk/>
          <pc:sldMk cId="2530429972" sldId="8212"/>
        </pc:sldMkLst>
      </pc:sldChg>
      <pc:sldChg chg="addSp modSp new mod">
        <pc:chgData name="โรคติดต่อ เชียงราย" userId="26384d2c649b05d9" providerId="LiveId" clId="{FB89A549-FF5D-4550-85C5-1434FD32301D}" dt="2023-02-07T00:55:41.179" v="390" actId="6549"/>
        <pc:sldMkLst>
          <pc:docMk/>
          <pc:sldMk cId="3098866831" sldId="8212"/>
        </pc:sldMkLst>
        <pc:spChg chg="add mod">
          <ac:chgData name="โรคติดต่อ เชียงราย" userId="26384d2c649b05d9" providerId="LiveId" clId="{FB89A549-FF5D-4550-85C5-1434FD32301D}" dt="2023-02-07T00:55:41.179" v="390" actId="6549"/>
          <ac:spMkLst>
            <pc:docMk/>
            <pc:sldMk cId="3098866831" sldId="8212"/>
            <ac:spMk id="4" creationId="{35EB48DC-2EEE-476F-9A63-0C2C83DAC6A6}"/>
          </ac:spMkLst>
        </pc:spChg>
      </pc:sldChg>
      <pc:sldMasterChg chg="delSldLayout">
        <pc:chgData name="โรคติดต่อ เชียงราย" userId="26384d2c649b05d9" providerId="LiveId" clId="{FB89A549-FF5D-4550-85C5-1434FD32301D}" dt="2023-01-20T01:34:02.544" v="10" actId="47"/>
        <pc:sldMasterMkLst>
          <pc:docMk/>
          <pc:sldMasterMk cId="2947527100" sldId="2147483660"/>
        </pc:sldMasterMkLst>
        <pc:sldLayoutChg chg="del">
          <pc:chgData name="โรคติดต่อ เชียงราย" userId="26384d2c649b05d9" providerId="LiveId" clId="{FB89A549-FF5D-4550-85C5-1434FD32301D}" dt="2023-01-20T01:33:57.056" v="5" actId="47"/>
          <pc:sldLayoutMkLst>
            <pc:docMk/>
            <pc:sldMasterMk cId="2947527100" sldId="2147483660"/>
            <pc:sldLayoutMk cId="3286007843" sldId="2147483669"/>
          </pc:sldLayoutMkLst>
        </pc:sldLayoutChg>
        <pc:sldLayoutChg chg="del">
          <pc:chgData name="โรคติดต่อ เชียงราย" userId="26384d2c649b05d9" providerId="LiveId" clId="{FB89A549-FF5D-4550-85C5-1434FD32301D}" dt="2023-01-20T01:34:02.544" v="10" actId="47"/>
          <pc:sldLayoutMkLst>
            <pc:docMk/>
            <pc:sldMasterMk cId="2947527100" sldId="2147483660"/>
            <pc:sldLayoutMk cId="615362749" sldId="2147483670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28/11/1965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Sheet1!$A$2:$A$20</c:f>
              <c:strCache>
                <c:ptCount val="19"/>
                <c:pt idx="0">
                  <c:v>เมืองเชียงราย</c:v>
                </c:pt>
                <c:pt idx="1">
                  <c:v>เวียงชัย</c:v>
                </c:pt>
                <c:pt idx="2">
                  <c:v>เชียงของ</c:v>
                </c:pt>
                <c:pt idx="3">
                  <c:v>เทิง</c:v>
                </c:pt>
                <c:pt idx="4">
                  <c:v>พาน</c:v>
                </c:pt>
                <c:pt idx="5">
                  <c:v>ป่าแดด</c:v>
                </c:pt>
                <c:pt idx="6">
                  <c:v>แม่จัน</c:v>
                </c:pt>
                <c:pt idx="7">
                  <c:v>เชียงแสน</c:v>
                </c:pt>
                <c:pt idx="8">
                  <c:v>แม่สาย</c:v>
                </c:pt>
                <c:pt idx="9">
                  <c:v>แม่สรวย</c:v>
                </c:pt>
                <c:pt idx="10">
                  <c:v>เวียงป่าเป้า</c:v>
                </c:pt>
                <c:pt idx="11">
                  <c:v>พญาเม็งราย</c:v>
                </c:pt>
                <c:pt idx="12">
                  <c:v>เวียงแก่น</c:v>
                </c:pt>
                <c:pt idx="13">
                  <c:v>ขุนตาล</c:v>
                </c:pt>
                <c:pt idx="14">
                  <c:v>แม่ฟ้าหลวง</c:v>
                </c:pt>
                <c:pt idx="15">
                  <c:v>แม่ลาว</c:v>
                </c:pt>
                <c:pt idx="16">
                  <c:v>เวียงเชียงรุ้ง</c:v>
                </c:pt>
                <c:pt idx="17">
                  <c:v>ดอยหลวง</c:v>
                </c:pt>
                <c:pt idx="18">
                  <c:v>จังหวัดเชียงราย</c:v>
                </c:pt>
              </c:strCache>
            </c:strRef>
          </c:cat>
          <c:val>
            <c:numRef>
              <c:f>Sheet1!$B$2:$B$20</c:f>
              <c:numCache>
                <c:formatCode>General</c:formatCode>
                <c:ptCount val="19"/>
                <c:pt idx="0">
                  <c:v>71</c:v>
                </c:pt>
                <c:pt idx="1">
                  <c:v>3</c:v>
                </c:pt>
                <c:pt idx="2">
                  <c:v>5</c:v>
                </c:pt>
                <c:pt idx="3">
                  <c:v>8</c:v>
                </c:pt>
                <c:pt idx="4">
                  <c:v>10</c:v>
                </c:pt>
                <c:pt idx="5">
                  <c:v>2</c:v>
                </c:pt>
                <c:pt idx="6">
                  <c:v>10</c:v>
                </c:pt>
                <c:pt idx="7">
                  <c:v>3</c:v>
                </c:pt>
                <c:pt idx="8">
                  <c:v>4</c:v>
                </c:pt>
                <c:pt idx="9">
                  <c:v>6</c:v>
                </c:pt>
                <c:pt idx="10">
                  <c:v>8</c:v>
                </c:pt>
                <c:pt idx="11">
                  <c:v>11</c:v>
                </c:pt>
                <c:pt idx="12">
                  <c:v>3</c:v>
                </c:pt>
                <c:pt idx="13">
                  <c:v>3</c:v>
                </c:pt>
                <c:pt idx="14">
                  <c:v>7</c:v>
                </c:pt>
                <c:pt idx="15">
                  <c:v>4</c:v>
                </c:pt>
                <c:pt idx="16">
                  <c:v>1</c:v>
                </c:pt>
                <c:pt idx="17">
                  <c:v>0</c:v>
                </c:pt>
                <c:pt idx="18">
                  <c:v>159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AF-419F-8A1F-2F2C4EF1DA1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คงค้าง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Sheet1!$A$2:$A$20</c:f>
              <c:strCache>
                <c:ptCount val="19"/>
                <c:pt idx="0">
                  <c:v>เมืองเชียงราย</c:v>
                </c:pt>
                <c:pt idx="1">
                  <c:v>เวียงชัย</c:v>
                </c:pt>
                <c:pt idx="2">
                  <c:v>เชียงของ</c:v>
                </c:pt>
                <c:pt idx="3">
                  <c:v>เทิง</c:v>
                </c:pt>
                <c:pt idx="4">
                  <c:v>พาน</c:v>
                </c:pt>
                <c:pt idx="5">
                  <c:v>ป่าแดด</c:v>
                </c:pt>
                <c:pt idx="6">
                  <c:v>แม่จัน</c:v>
                </c:pt>
                <c:pt idx="7">
                  <c:v>เชียงแสน</c:v>
                </c:pt>
                <c:pt idx="8">
                  <c:v>แม่สาย</c:v>
                </c:pt>
                <c:pt idx="9">
                  <c:v>แม่สรวย</c:v>
                </c:pt>
                <c:pt idx="10">
                  <c:v>เวียงป่าเป้า</c:v>
                </c:pt>
                <c:pt idx="11">
                  <c:v>พญาเม็งราย</c:v>
                </c:pt>
                <c:pt idx="12">
                  <c:v>เวียงแก่น</c:v>
                </c:pt>
                <c:pt idx="13">
                  <c:v>ขุนตาล</c:v>
                </c:pt>
                <c:pt idx="14">
                  <c:v>แม่ฟ้าหลวง</c:v>
                </c:pt>
                <c:pt idx="15">
                  <c:v>แม่ลาว</c:v>
                </c:pt>
                <c:pt idx="16">
                  <c:v>เวียงเชียงรุ้ง</c:v>
                </c:pt>
                <c:pt idx="17">
                  <c:v>ดอยหลวง</c:v>
                </c:pt>
                <c:pt idx="18">
                  <c:v>จังหวัดเชียงราย</c:v>
                </c:pt>
              </c:strCache>
            </c:strRef>
          </c:cat>
          <c:val>
            <c:numRef>
              <c:f>Sheet1!$C$2:$C$20</c:f>
              <c:numCache>
                <c:formatCode>General</c:formatCode>
                <c:ptCount val="19"/>
                <c:pt idx="0">
                  <c:v>254</c:v>
                </c:pt>
                <c:pt idx="1">
                  <c:v>56</c:v>
                </c:pt>
                <c:pt idx="2">
                  <c:v>76</c:v>
                </c:pt>
                <c:pt idx="3">
                  <c:v>100</c:v>
                </c:pt>
                <c:pt idx="4">
                  <c:v>142</c:v>
                </c:pt>
                <c:pt idx="5">
                  <c:v>31</c:v>
                </c:pt>
                <c:pt idx="6">
                  <c:v>128</c:v>
                </c:pt>
                <c:pt idx="7">
                  <c:v>69</c:v>
                </c:pt>
                <c:pt idx="8">
                  <c:v>161</c:v>
                </c:pt>
                <c:pt idx="9">
                  <c:v>102</c:v>
                </c:pt>
                <c:pt idx="10">
                  <c:v>80</c:v>
                </c:pt>
                <c:pt idx="11">
                  <c:v>43</c:v>
                </c:pt>
                <c:pt idx="12">
                  <c:v>45</c:v>
                </c:pt>
                <c:pt idx="13">
                  <c:v>37</c:v>
                </c:pt>
                <c:pt idx="14">
                  <c:v>93</c:v>
                </c:pt>
                <c:pt idx="15">
                  <c:v>35</c:v>
                </c:pt>
                <c:pt idx="16">
                  <c:v>35</c:v>
                </c:pt>
                <c:pt idx="17">
                  <c:v>24</c:v>
                </c:pt>
                <c:pt idx="18">
                  <c:v>1512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BAF-419F-8A1F-2F2C4EF1DA1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94310464"/>
        <c:axId val="394305872"/>
      </c:barChart>
      <c:catAx>
        <c:axId val="394310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394305872"/>
        <c:crosses val="autoZero"/>
        <c:auto val="0"/>
        <c:lblAlgn val="ctr"/>
        <c:lblOffset val="600"/>
        <c:noMultiLvlLbl val="0"/>
      </c:catAx>
      <c:valAx>
        <c:axId val="394305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394310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รักษาสำเร็จ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Sheet1!$A$2:$A$20</c:f>
              <c:strCache>
                <c:ptCount val="19"/>
                <c:pt idx="0">
                  <c:v>จังหวัดเชียงราย</c:v>
                </c:pt>
                <c:pt idx="1">
                  <c:v>โรงพยาบาลเชียงรายประชานุเคราะห์</c:v>
                </c:pt>
                <c:pt idx="2">
                  <c:v>โรงพยาบาลเทิง</c:v>
                </c:pt>
                <c:pt idx="3">
                  <c:v>โรงพยาบาลพาน</c:v>
                </c:pt>
                <c:pt idx="4">
                  <c:v>โรงพยาบาลป่าแดด</c:v>
                </c:pt>
                <c:pt idx="5">
                  <c:v>โรงพยาบาลแม่จัน</c:v>
                </c:pt>
                <c:pt idx="6">
                  <c:v>โรงพยาบาลเชียงแสน</c:v>
                </c:pt>
                <c:pt idx="7">
                  <c:v>โรงพยาบาลแม่สาย</c:v>
                </c:pt>
                <c:pt idx="8">
                  <c:v>โรงพยาบาลแม่สรวย</c:v>
                </c:pt>
                <c:pt idx="9">
                  <c:v>โรงพยาบาลเวียงป่าเป้า</c:v>
                </c:pt>
                <c:pt idx="10">
                  <c:v>โรงพยาบาลพญาเม็งราย</c:v>
                </c:pt>
                <c:pt idx="11">
                  <c:v>โรงพยาบาลเวียงแก่น</c:v>
                </c:pt>
                <c:pt idx="12">
                  <c:v>โรงพยาบาลขุนตาล</c:v>
                </c:pt>
                <c:pt idx="13">
                  <c:v>โรงพยาบาลแม่ฟ้าหลวง</c:v>
                </c:pt>
                <c:pt idx="14">
                  <c:v>โรงพยาบาลแม่ลาว</c:v>
                </c:pt>
                <c:pt idx="15">
                  <c:v>โรงพยาบาลเวียงเชียงรุ้ง</c:v>
                </c:pt>
                <c:pt idx="16">
                  <c:v>โรงพยาบาลสมเด็จพระยุพราชเชียงของ</c:v>
                </c:pt>
                <c:pt idx="17">
                  <c:v>โรงพยาบาลพญาสังวร</c:v>
                </c:pt>
                <c:pt idx="18">
                  <c:v>โรงพยาบาลดอยหลวง</c:v>
                </c:pt>
              </c:strCache>
            </c:strRef>
          </c:cat>
          <c:val>
            <c:numRef>
              <c:f>Sheet1!$B$2:$B$20</c:f>
              <c:numCache>
                <c:formatCode>General</c:formatCode>
                <c:ptCount val="19"/>
                <c:pt idx="0">
                  <c:v>41.67</c:v>
                </c:pt>
                <c:pt idx="1">
                  <c:v>38.56</c:v>
                </c:pt>
                <c:pt idx="2">
                  <c:v>43.33</c:v>
                </c:pt>
                <c:pt idx="3">
                  <c:v>32.47</c:v>
                </c:pt>
                <c:pt idx="4">
                  <c:v>52.63</c:v>
                </c:pt>
                <c:pt idx="5">
                  <c:v>50.65</c:v>
                </c:pt>
                <c:pt idx="6">
                  <c:v>60</c:v>
                </c:pt>
                <c:pt idx="7">
                  <c:v>34.69</c:v>
                </c:pt>
                <c:pt idx="8">
                  <c:v>50.88</c:v>
                </c:pt>
                <c:pt idx="9">
                  <c:v>60.87</c:v>
                </c:pt>
                <c:pt idx="10">
                  <c:v>44.44</c:v>
                </c:pt>
                <c:pt idx="11">
                  <c:v>38.46</c:v>
                </c:pt>
                <c:pt idx="12">
                  <c:v>57.89</c:v>
                </c:pt>
                <c:pt idx="13">
                  <c:v>35.71</c:v>
                </c:pt>
                <c:pt idx="14">
                  <c:v>26.32</c:v>
                </c:pt>
                <c:pt idx="15">
                  <c:v>50</c:v>
                </c:pt>
                <c:pt idx="16">
                  <c:v>46.43</c:v>
                </c:pt>
                <c:pt idx="17">
                  <c:v>34.78</c:v>
                </c:pt>
                <c:pt idx="18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A4-4C87-9B16-1CA3ED0CEE1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อยู่ระหว่างรักษา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Sheet1!$A$2:$A$20</c:f>
              <c:strCache>
                <c:ptCount val="19"/>
                <c:pt idx="0">
                  <c:v>จังหวัดเชียงราย</c:v>
                </c:pt>
                <c:pt idx="1">
                  <c:v>โรงพยาบาลเชียงรายประชานุเคราะห์</c:v>
                </c:pt>
                <c:pt idx="2">
                  <c:v>โรงพยาบาลเทิง</c:v>
                </c:pt>
                <c:pt idx="3">
                  <c:v>โรงพยาบาลพาน</c:v>
                </c:pt>
                <c:pt idx="4">
                  <c:v>โรงพยาบาลป่าแดด</c:v>
                </c:pt>
                <c:pt idx="5">
                  <c:v>โรงพยาบาลแม่จัน</c:v>
                </c:pt>
                <c:pt idx="6">
                  <c:v>โรงพยาบาลเชียงแสน</c:v>
                </c:pt>
                <c:pt idx="7">
                  <c:v>โรงพยาบาลแม่สาย</c:v>
                </c:pt>
                <c:pt idx="8">
                  <c:v>โรงพยาบาลแม่สรวย</c:v>
                </c:pt>
                <c:pt idx="9">
                  <c:v>โรงพยาบาลเวียงป่าเป้า</c:v>
                </c:pt>
                <c:pt idx="10">
                  <c:v>โรงพยาบาลพญาเม็งราย</c:v>
                </c:pt>
                <c:pt idx="11">
                  <c:v>โรงพยาบาลเวียงแก่น</c:v>
                </c:pt>
                <c:pt idx="12">
                  <c:v>โรงพยาบาลขุนตาล</c:v>
                </c:pt>
                <c:pt idx="13">
                  <c:v>โรงพยาบาลแม่ฟ้าหลวง</c:v>
                </c:pt>
                <c:pt idx="14">
                  <c:v>โรงพยาบาลแม่ลาว</c:v>
                </c:pt>
                <c:pt idx="15">
                  <c:v>โรงพยาบาลเวียงเชียงรุ้ง</c:v>
                </c:pt>
                <c:pt idx="16">
                  <c:v>โรงพยาบาลสมเด็จพระยุพราชเชียงของ</c:v>
                </c:pt>
                <c:pt idx="17">
                  <c:v>โรงพยาบาลพญาสังวร</c:v>
                </c:pt>
                <c:pt idx="18">
                  <c:v>โรงพยาบาลดอยหลวง</c:v>
                </c:pt>
              </c:strCache>
            </c:strRef>
          </c:cat>
          <c:val>
            <c:numRef>
              <c:f>Sheet1!$C$2:$C$20</c:f>
              <c:numCache>
                <c:formatCode>General</c:formatCode>
                <c:ptCount val="19"/>
                <c:pt idx="0">
                  <c:v>38.86</c:v>
                </c:pt>
                <c:pt idx="1">
                  <c:v>33.840000000000003</c:v>
                </c:pt>
                <c:pt idx="2">
                  <c:v>35</c:v>
                </c:pt>
                <c:pt idx="3">
                  <c:v>54.55</c:v>
                </c:pt>
                <c:pt idx="4">
                  <c:v>21.05</c:v>
                </c:pt>
                <c:pt idx="5">
                  <c:v>40.26</c:v>
                </c:pt>
                <c:pt idx="6">
                  <c:v>35</c:v>
                </c:pt>
                <c:pt idx="7">
                  <c:v>59.18</c:v>
                </c:pt>
                <c:pt idx="8">
                  <c:v>43.86</c:v>
                </c:pt>
                <c:pt idx="9">
                  <c:v>26.09</c:v>
                </c:pt>
                <c:pt idx="10">
                  <c:v>29.63</c:v>
                </c:pt>
                <c:pt idx="11">
                  <c:v>53.85</c:v>
                </c:pt>
                <c:pt idx="12">
                  <c:v>21.05</c:v>
                </c:pt>
                <c:pt idx="13">
                  <c:v>55.36</c:v>
                </c:pt>
                <c:pt idx="14">
                  <c:v>57.89</c:v>
                </c:pt>
                <c:pt idx="15">
                  <c:v>33.33</c:v>
                </c:pt>
                <c:pt idx="16">
                  <c:v>46.43</c:v>
                </c:pt>
                <c:pt idx="17">
                  <c:v>47.83</c:v>
                </c:pt>
                <c:pt idx="18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5A4-4C87-9B16-1CA3ED0CEE1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ล้มเหลว</c:v>
                </c:pt>
              </c:strCache>
            </c:strRef>
          </c:tx>
          <c:spPr>
            <a:solidFill>
              <a:schemeClr val="accent3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Sheet1!$A$2:$A$20</c:f>
              <c:strCache>
                <c:ptCount val="19"/>
                <c:pt idx="0">
                  <c:v>จังหวัดเชียงราย</c:v>
                </c:pt>
                <c:pt idx="1">
                  <c:v>โรงพยาบาลเชียงรายประชานุเคราะห์</c:v>
                </c:pt>
                <c:pt idx="2">
                  <c:v>โรงพยาบาลเทิง</c:v>
                </c:pt>
                <c:pt idx="3">
                  <c:v>โรงพยาบาลพาน</c:v>
                </c:pt>
                <c:pt idx="4">
                  <c:v>โรงพยาบาลป่าแดด</c:v>
                </c:pt>
                <c:pt idx="5">
                  <c:v>โรงพยาบาลแม่จัน</c:v>
                </c:pt>
                <c:pt idx="6">
                  <c:v>โรงพยาบาลเชียงแสน</c:v>
                </c:pt>
                <c:pt idx="7">
                  <c:v>โรงพยาบาลแม่สาย</c:v>
                </c:pt>
                <c:pt idx="8">
                  <c:v>โรงพยาบาลแม่สรวย</c:v>
                </c:pt>
                <c:pt idx="9">
                  <c:v>โรงพยาบาลเวียงป่าเป้า</c:v>
                </c:pt>
                <c:pt idx="10">
                  <c:v>โรงพยาบาลพญาเม็งราย</c:v>
                </c:pt>
                <c:pt idx="11">
                  <c:v>โรงพยาบาลเวียงแก่น</c:v>
                </c:pt>
                <c:pt idx="12">
                  <c:v>โรงพยาบาลขุนตาล</c:v>
                </c:pt>
                <c:pt idx="13">
                  <c:v>โรงพยาบาลแม่ฟ้าหลวง</c:v>
                </c:pt>
                <c:pt idx="14">
                  <c:v>โรงพยาบาลแม่ลาว</c:v>
                </c:pt>
                <c:pt idx="15">
                  <c:v>โรงพยาบาลเวียงเชียงรุ้ง</c:v>
                </c:pt>
                <c:pt idx="16">
                  <c:v>โรงพยาบาลสมเด็จพระยุพราชเชียงของ</c:v>
                </c:pt>
                <c:pt idx="17">
                  <c:v>โรงพยาบาลพญาสังวร</c:v>
                </c:pt>
                <c:pt idx="18">
                  <c:v>โรงพยาบาลดอยหลวง</c:v>
                </c:pt>
              </c:strCache>
            </c:strRef>
          </c:cat>
          <c:val>
            <c:numRef>
              <c:f>Sheet1!$D$2:$D$20</c:f>
              <c:numCache>
                <c:formatCode>General</c:formatCode>
                <c:ptCount val="19"/>
                <c:pt idx="0">
                  <c:v>0.09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1.79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5A4-4C87-9B16-1CA3ED0CEE1A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ตาย</c:v>
                </c:pt>
              </c:strCache>
            </c:strRef>
          </c:tx>
          <c:spPr>
            <a:solidFill>
              <a:schemeClr val="accent4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A6A5-4C06-A6EF-F90C5A363CBB}"/>
                </c:ext>
              </c:extLst>
            </c:dLbl>
            <c:dLbl>
              <c:idx val="16"/>
              <c:tx>
                <c:rich>
                  <a:bodyPr/>
                  <a:lstStyle/>
                  <a:p>
                    <a:fld id="{4CC9FCE8-DDAA-4A53-BB91-44943A87580E}" type="VALUE">
                      <a:rPr lang="en-US" sz="1000"/>
                      <a:pPr/>
                      <a:t>[VALUE]</a:t>
                    </a:fld>
                    <a:endParaRPr lang="th-TH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6A5-4C06-A6EF-F90C5A363CBB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6A5-4C06-A6EF-F90C5A363C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Sheet1!$A$2:$A$20</c:f>
              <c:strCache>
                <c:ptCount val="19"/>
                <c:pt idx="0">
                  <c:v>จังหวัดเชียงราย</c:v>
                </c:pt>
                <c:pt idx="1">
                  <c:v>โรงพยาบาลเชียงรายประชานุเคราะห์</c:v>
                </c:pt>
                <c:pt idx="2">
                  <c:v>โรงพยาบาลเทิง</c:v>
                </c:pt>
                <c:pt idx="3">
                  <c:v>โรงพยาบาลพาน</c:v>
                </c:pt>
                <c:pt idx="4">
                  <c:v>โรงพยาบาลป่าแดด</c:v>
                </c:pt>
                <c:pt idx="5">
                  <c:v>โรงพยาบาลแม่จัน</c:v>
                </c:pt>
                <c:pt idx="6">
                  <c:v>โรงพยาบาลเชียงแสน</c:v>
                </c:pt>
                <c:pt idx="7">
                  <c:v>โรงพยาบาลแม่สาย</c:v>
                </c:pt>
                <c:pt idx="8">
                  <c:v>โรงพยาบาลแม่สรวย</c:v>
                </c:pt>
                <c:pt idx="9">
                  <c:v>โรงพยาบาลเวียงป่าเป้า</c:v>
                </c:pt>
                <c:pt idx="10">
                  <c:v>โรงพยาบาลพญาเม็งราย</c:v>
                </c:pt>
                <c:pt idx="11">
                  <c:v>โรงพยาบาลเวียงแก่น</c:v>
                </c:pt>
                <c:pt idx="12">
                  <c:v>โรงพยาบาลขุนตาล</c:v>
                </c:pt>
                <c:pt idx="13">
                  <c:v>โรงพยาบาลแม่ฟ้าหลวง</c:v>
                </c:pt>
                <c:pt idx="14">
                  <c:v>โรงพยาบาลแม่ลาว</c:v>
                </c:pt>
                <c:pt idx="15">
                  <c:v>โรงพยาบาลเวียงเชียงรุ้ง</c:v>
                </c:pt>
                <c:pt idx="16">
                  <c:v>โรงพยาบาลสมเด็จพระยุพราชเชียงของ</c:v>
                </c:pt>
                <c:pt idx="17">
                  <c:v>โรงพยาบาลพญาสังวร</c:v>
                </c:pt>
                <c:pt idx="18">
                  <c:v>โรงพยาบาลดอยหลวง</c:v>
                </c:pt>
              </c:strCache>
            </c:strRef>
          </c:cat>
          <c:val>
            <c:numRef>
              <c:f>Sheet1!$E$2:$E$20</c:f>
              <c:numCache>
                <c:formatCode>General</c:formatCode>
                <c:ptCount val="19"/>
                <c:pt idx="0">
                  <c:v>11.82</c:v>
                </c:pt>
                <c:pt idx="1">
                  <c:v>14.74</c:v>
                </c:pt>
                <c:pt idx="2">
                  <c:v>20</c:v>
                </c:pt>
                <c:pt idx="3">
                  <c:v>10.39</c:v>
                </c:pt>
                <c:pt idx="4">
                  <c:v>21.05</c:v>
                </c:pt>
                <c:pt idx="5">
                  <c:v>7.79</c:v>
                </c:pt>
                <c:pt idx="6">
                  <c:v>5</c:v>
                </c:pt>
                <c:pt idx="7">
                  <c:v>4.08</c:v>
                </c:pt>
                <c:pt idx="8">
                  <c:v>5.26</c:v>
                </c:pt>
                <c:pt idx="9">
                  <c:v>8.6999999999999993</c:v>
                </c:pt>
                <c:pt idx="10">
                  <c:v>25.93</c:v>
                </c:pt>
                <c:pt idx="11">
                  <c:v>7.69</c:v>
                </c:pt>
                <c:pt idx="12">
                  <c:v>15.79</c:v>
                </c:pt>
                <c:pt idx="13">
                  <c:v>3.57</c:v>
                </c:pt>
                <c:pt idx="14">
                  <c:v>15.79</c:v>
                </c:pt>
                <c:pt idx="15">
                  <c:v>16.670000000000002</c:v>
                </c:pt>
                <c:pt idx="16">
                  <c:v>3.57</c:v>
                </c:pt>
                <c:pt idx="17">
                  <c:v>13.04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5A4-4C87-9B16-1CA3ED0CEE1A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ขาดยา</c:v>
                </c:pt>
              </c:strCache>
            </c:strRef>
          </c:tx>
          <c:spPr>
            <a:solidFill>
              <a:schemeClr val="accent5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Sheet1!$A$2:$A$20</c:f>
              <c:strCache>
                <c:ptCount val="19"/>
                <c:pt idx="0">
                  <c:v>จังหวัดเชียงราย</c:v>
                </c:pt>
                <c:pt idx="1">
                  <c:v>โรงพยาบาลเชียงรายประชานุเคราะห์</c:v>
                </c:pt>
                <c:pt idx="2">
                  <c:v>โรงพยาบาลเทิง</c:v>
                </c:pt>
                <c:pt idx="3">
                  <c:v>โรงพยาบาลพาน</c:v>
                </c:pt>
                <c:pt idx="4">
                  <c:v>โรงพยาบาลป่าแดด</c:v>
                </c:pt>
                <c:pt idx="5">
                  <c:v>โรงพยาบาลแม่จัน</c:v>
                </c:pt>
                <c:pt idx="6">
                  <c:v>โรงพยาบาลเชียงแสน</c:v>
                </c:pt>
                <c:pt idx="7">
                  <c:v>โรงพยาบาลแม่สาย</c:v>
                </c:pt>
                <c:pt idx="8">
                  <c:v>โรงพยาบาลแม่สรวย</c:v>
                </c:pt>
                <c:pt idx="9">
                  <c:v>โรงพยาบาลเวียงป่าเป้า</c:v>
                </c:pt>
                <c:pt idx="10">
                  <c:v>โรงพยาบาลพญาเม็งราย</c:v>
                </c:pt>
                <c:pt idx="11">
                  <c:v>โรงพยาบาลเวียงแก่น</c:v>
                </c:pt>
                <c:pt idx="12">
                  <c:v>โรงพยาบาลขุนตาล</c:v>
                </c:pt>
                <c:pt idx="13">
                  <c:v>โรงพยาบาลแม่ฟ้าหลวง</c:v>
                </c:pt>
                <c:pt idx="14">
                  <c:v>โรงพยาบาลแม่ลาว</c:v>
                </c:pt>
                <c:pt idx="15">
                  <c:v>โรงพยาบาลเวียงเชียงรุ้ง</c:v>
                </c:pt>
                <c:pt idx="16">
                  <c:v>โรงพยาบาลสมเด็จพระยุพราชเชียงของ</c:v>
                </c:pt>
                <c:pt idx="17">
                  <c:v>โรงพยาบาลพญาสังวร</c:v>
                </c:pt>
                <c:pt idx="18">
                  <c:v>โรงพยาบาลดอยหลวง</c:v>
                </c:pt>
              </c:strCache>
            </c:strRef>
          </c:cat>
          <c:val>
            <c:numRef>
              <c:f>Sheet1!$F$2:$F$20</c:f>
              <c:numCache>
                <c:formatCode>General</c:formatCode>
                <c:ptCount val="19"/>
                <c:pt idx="0">
                  <c:v>1.87</c:v>
                </c:pt>
                <c:pt idx="1">
                  <c:v>3.21</c:v>
                </c:pt>
                <c:pt idx="2">
                  <c:v>1.67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1.79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5A4-4C87-9B16-1CA3ED0CEE1A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โอนออก</c:v>
                </c:pt>
              </c:strCache>
            </c:strRef>
          </c:tx>
          <c:spPr>
            <a:solidFill>
              <a:schemeClr val="accent6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6A5-4C06-A6EF-F90C5A363CB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6A5-4C06-A6EF-F90C5A363CB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6A5-4C06-A6EF-F90C5A363CBB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E5A4-4C87-9B16-1CA3ED0CEE1A}"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6A5-4C06-A6EF-F90C5A363CBB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E5A4-4C87-9B16-1CA3ED0CEE1A}"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E5A4-4C87-9B16-1CA3ED0CEE1A}"/>
                </c:ext>
              </c:extLst>
            </c:dLbl>
            <c:dLbl>
              <c:idx val="16"/>
              <c:tx>
                <c:rich>
                  <a:bodyPr/>
                  <a:lstStyle/>
                  <a:p>
                    <a:fld id="{D35CB398-5B63-4A4E-8D12-512D12A66060}" type="VALUE">
                      <a:rPr lang="en-US" sz="900"/>
                      <a:pPr/>
                      <a:t>[VALUE]</a:t>
                    </a:fld>
                    <a:endParaRPr lang="th-TH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6A5-4C06-A6EF-F90C5A363CBB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6A5-4C06-A6EF-F90C5A363C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Sheet1!$A$2:$A$20</c:f>
              <c:strCache>
                <c:ptCount val="19"/>
                <c:pt idx="0">
                  <c:v>จังหวัดเชียงราย</c:v>
                </c:pt>
                <c:pt idx="1">
                  <c:v>โรงพยาบาลเชียงรายประชานุเคราะห์</c:v>
                </c:pt>
                <c:pt idx="2">
                  <c:v>โรงพยาบาลเทิง</c:v>
                </c:pt>
                <c:pt idx="3">
                  <c:v>โรงพยาบาลพาน</c:v>
                </c:pt>
                <c:pt idx="4">
                  <c:v>โรงพยาบาลป่าแดด</c:v>
                </c:pt>
                <c:pt idx="5">
                  <c:v>โรงพยาบาลแม่จัน</c:v>
                </c:pt>
                <c:pt idx="6">
                  <c:v>โรงพยาบาลเชียงแสน</c:v>
                </c:pt>
                <c:pt idx="7">
                  <c:v>โรงพยาบาลแม่สาย</c:v>
                </c:pt>
                <c:pt idx="8">
                  <c:v>โรงพยาบาลแม่สรวย</c:v>
                </c:pt>
                <c:pt idx="9">
                  <c:v>โรงพยาบาลเวียงป่าเป้า</c:v>
                </c:pt>
                <c:pt idx="10">
                  <c:v>โรงพยาบาลพญาเม็งราย</c:v>
                </c:pt>
                <c:pt idx="11">
                  <c:v>โรงพยาบาลเวียงแก่น</c:v>
                </c:pt>
                <c:pt idx="12">
                  <c:v>โรงพยาบาลขุนตาล</c:v>
                </c:pt>
                <c:pt idx="13">
                  <c:v>โรงพยาบาลแม่ฟ้าหลวง</c:v>
                </c:pt>
                <c:pt idx="14">
                  <c:v>โรงพยาบาลแม่ลาว</c:v>
                </c:pt>
                <c:pt idx="15">
                  <c:v>โรงพยาบาลเวียงเชียงรุ้ง</c:v>
                </c:pt>
                <c:pt idx="16">
                  <c:v>โรงพยาบาลสมเด็จพระยุพราชเชียงของ</c:v>
                </c:pt>
                <c:pt idx="17">
                  <c:v>โรงพยาบาลพญาสังวร</c:v>
                </c:pt>
                <c:pt idx="18">
                  <c:v>โรงพยาบาลดอยหลวง</c:v>
                </c:pt>
              </c:strCache>
            </c:strRef>
          </c:cat>
          <c:val>
            <c:numRef>
              <c:f>Sheet1!$G$2:$G$20</c:f>
              <c:numCache>
                <c:formatCode>General</c:formatCode>
                <c:ptCount val="19"/>
                <c:pt idx="0">
                  <c:v>5.7</c:v>
                </c:pt>
                <c:pt idx="1">
                  <c:v>9.64</c:v>
                </c:pt>
                <c:pt idx="2">
                  <c:v>0</c:v>
                </c:pt>
                <c:pt idx="3">
                  <c:v>2.6</c:v>
                </c:pt>
                <c:pt idx="4">
                  <c:v>5.26</c:v>
                </c:pt>
                <c:pt idx="5">
                  <c:v>1.3</c:v>
                </c:pt>
                <c:pt idx="6">
                  <c:v>0</c:v>
                </c:pt>
                <c:pt idx="7">
                  <c:v>2.04</c:v>
                </c:pt>
                <c:pt idx="8">
                  <c:v>0</c:v>
                </c:pt>
                <c:pt idx="9">
                  <c:v>4.3499999999999996</c:v>
                </c:pt>
                <c:pt idx="10">
                  <c:v>0</c:v>
                </c:pt>
                <c:pt idx="11">
                  <c:v>0</c:v>
                </c:pt>
                <c:pt idx="12">
                  <c:v>5.26</c:v>
                </c:pt>
                <c:pt idx="13">
                  <c:v>1.79</c:v>
                </c:pt>
                <c:pt idx="14">
                  <c:v>0</c:v>
                </c:pt>
                <c:pt idx="15">
                  <c:v>0</c:v>
                </c:pt>
                <c:pt idx="16">
                  <c:v>3.57</c:v>
                </c:pt>
                <c:pt idx="17">
                  <c:v>4.3499999999999996</c:v>
                </c:pt>
                <c:pt idx="1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E5A4-4C87-9B16-1CA3ED0CEE1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317415720"/>
        <c:axId val="317416048"/>
      </c:barChart>
      <c:catAx>
        <c:axId val="3174157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317416048"/>
        <c:crosses val="autoZero"/>
        <c:auto val="1"/>
        <c:lblAlgn val="ctr"/>
        <c:lblOffset val="100"/>
        <c:noMultiLvlLbl val="0"/>
      </c:catAx>
      <c:valAx>
        <c:axId val="317416048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317415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DD8A09F-5773-4152-A3D2-FC1D8F5BDEF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823246-52BB-4049-B15E-1DAFBCC7AE2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865017-0AA6-4143-8639-580AEEC17A08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8283C-BF5F-43A7-8BB5-875F80E0B9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85B14D-CB21-4DBD-8CF3-14ECCF8DBEC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F84383-17C2-43F5-A6BE-6D1C293F8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1079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3F596-B658-4546-8DB0-33AF3C0DD455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3046E2-78F4-483D-9286-FF2E7595D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131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046E2-78F4-483D-9286-FF2E7595DFF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030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582A3-EBB6-4926-844B-8B3AC70E18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AA8F12-076D-4EF6-AEB2-99EB1D7C7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E118A-EBC5-40F0-9288-7308E3AB4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63060" y="6438256"/>
            <a:ext cx="861848" cy="497600"/>
          </a:xfrm>
        </p:spPr>
        <p:txBody>
          <a:bodyPr/>
          <a:lstStyle>
            <a:lvl1pPr algn="ctr">
              <a:defRPr sz="1400" b="1">
                <a:solidFill>
                  <a:schemeClr val="tx2">
                    <a:lumMod val="50000"/>
                  </a:schemeClr>
                </a:solidFill>
                <a:latin typeface="Mali" panose="00000500000000000000" pitchFamily="2" charset="-34"/>
                <a:cs typeface="Mali" panose="00000500000000000000" pitchFamily="2" charset="-34"/>
              </a:defRPr>
            </a:lvl1pPr>
          </a:lstStyle>
          <a:p>
            <a:pPr algn="l"/>
            <a:r>
              <a:rPr lang="th-TH" dirty="0"/>
              <a:t> </a:t>
            </a:r>
            <a:fld id="{030B282C-5214-43A7-8382-B3BDC558FA52}" type="slidenum">
              <a:rPr lang="en-US" sz="2000" smtClean="0"/>
              <a:pPr algn="l"/>
              <a:t>‹#›</a:t>
            </a:fld>
            <a:endParaRPr lang="en-US" dirty="0"/>
          </a:p>
        </p:txBody>
      </p:sp>
      <p:pic>
        <p:nvPicPr>
          <p:cNvPr id="22" name="Graphic 21" descr="Gears with solid fill">
            <a:extLst>
              <a:ext uri="{FF2B5EF4-FFF2-40B4-BE49-F238E27FC236}">
                <a16:creationId xmlns:a16="http://schemas.microsoft.com/office/drawing/2014/main" id="{F4BE02DE-6605-4CAE-85F8-5592517B89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1530" y="6369944"/>
            <a:ext cx="409901" cy="40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254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3613D-D6FA-40FF-AEC9-08E719C2D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F350B-F9CF-40D7-A03A-66FC3BB35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BE5B52-FEB2-4153-9E55-CE74CE49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E681617-FBF3-48A1-AFB3-30E9B9D824B3}" type="datetime1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70B9E1-328E-41FD-9437-788311308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215DA0-9A48-4D72-843A-68BBA4DA9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716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9B0B3-7DF2-44F2-AF42-DBED9044E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F5996-6DB7-44C4-827C-63976B2F3E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6D749-AB30-4321-97A8-CDBB906331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5D7060-48D3-4411-9AE0-A98B69755928}" type="datetime1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D14A63-FF69-4682-B096-4D495E6EE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BCBB9E-12A1-4A33-9C98-7DE693D72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2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1C214-293B-4E66-98C4-739227E13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EE541-88D5-4464-9754-8898E3163A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21A77F-EDED-42F0-AEB6-2A56E7E2E9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CE14EA-73F2-457E-9821-5A1DECCC61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FCA2C3-822E-47A1-9A3C-131C7DFB1ACF}" type="datetime1">
              <a:rPr lang="en-US" smtClean="0"/>
              <a:t>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452496-EC16-45F1-B8F3-7259A855F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59A493-06D7-42EB-BE9A-8AB723EC3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722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2E321-4402-4A0A-90B3-57D56E2E3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6F2B0-5CC2-41BD-B1BB-2F1116160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CDBFC9-59F1-4FF4-995D-75A98705F2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F7EE27-2337-4368-8A22-4ABB0B2D5E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4ECD52-23B5-4B0C-9661-0B633F3E4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2F1E89-D848-405D-B373-1CBF6D513B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885A97-A3D2-4813-AC7F-F94A8AE04AAD}" type="datetime1">
              <a:rPr lang="en-US" smtClean="0"/>
              <a:t>2/7/2023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13F863-25C0-471E-A0A3-AE2FCC6C6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E78051-70BC-464E-8A33-085CA55A7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190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F3B2B-87DE-4E63-A42D-19971E77D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C0BE22-A745-4F87-A523-B13E2E8F5C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124ACA-4404-4D8F-9536-FA1ED1D39A77}" type="datetime1">
              <a:rPr lang="en-US" smtClean="0"/>
              <a:t>2/7/2023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922650-4B51-4F1C-BAAD-D4FF827AB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2CAC99-FE96-4B05-9B0C-F945309AE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08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E97BF8-4AC6-496C-AAED-817C78634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82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A089-CD9E-419E-B1B0-414DC14B1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C428C-9F8E-404D-A605-E3A9D694B7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E1292F-EC37-4D9C-8771-E74ED66F7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BFC53D-3B05-4BDD-BC54-F6175188F7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73F988-9736-4ACC-A7F4-C63666E42227}" type="datetime1">
              <a:rPr lang="en-US" smtClean="0"/>
              <a:t>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0251E2-63D7-4959-9886-7124F9D4A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CD7328-EDCB-4441-8DAA-F08D64A4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71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F0C75-ECA1-4844-8B5D-45EC882F9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456478-4927-4AFB-97A3-2A8037349F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04EA37-1CC3-4E8A-A552-4D0BC53DB9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F8078D-C647-4ADC-A952-2F8F944B04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0AD204F-FD1E-4814-AC70-97792498B79B}" type="datetime1">
              <a:rPr lang="en-US" smtClean="0"/>
              <a:t>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CEA37-55BA-4483-8B2F-227848EC5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3EB9B-3BDB-408B-9E08-D78568F6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084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06934-461F-4BC6-B1E0-CF6F14FC8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EF3724-8244-49DA-8D8D-C8EF7DCFA9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3361D-F593-4A3D-B7BB-635E9E8A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B7696F-58C7-4A70-9132-06BF2A3B159B}" type="datetime1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DA8B4-3EB5-4BC4-B9A0-19BEF8C49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771D1-18DC-4891-B152-515575BC1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0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F137E6-3357-4DFF-A46B-CF39C18F08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104845-CF40-48E0-B659-BE2E390986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DFBFB-CCBC-43F8-A14A-DD466F0B46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671979-0C91-4CF3-8EC1-D719CF0CF54D}" type="datetime1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3580C-022D-4C78-B306-303FB70EA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70F6E-7852-4448-B04B-9FC346BD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006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15181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B32FE9E-0110-435E-BEDF-9C8B53840C20}"/>
              </a:ext>
            </a:extLst>
          </p:cNvPr>
          <p:cNvSpPr/>
          <p:nvPr userDrawn="1"/>
        </p:nvSpPr>
        <p:spPr>
          <a:xfrm flipH="1">
            <a:off x="0" y="0"/>
            <a:ext cx="12192001" cy="6858000"/>
          </a:xfrm>
          <a:custGeom>
            <a:avLst/>
            <a:gdLst>
              <a:gd name="connsiteX0" fmla="*/ 12192001 w 12192001"/>
              <a:gd name="connsiteY0" fmla="*/ 0 h 6858000"/>
              <a:gd name="connsiteX1" fmla="*/ 3518686 w 12192001"/>
              <a:gd name="connsiteY1" fmla="*/ 0 h 6858000"/>
              <a:gd name="connsiteX2" fmla="*/ 0 w 12192001"/>
              <a:gd name="connsiteY2" fmla="*/ 3092154 h 6858000"/>
              <a:gd name="connsiteX3" fmla="*/ 0 w 12192001"/>
              <a:gd name="connsiteY3" fmla="*/ 6858000 h 6858000"/>
              <a:gd name="connsiteX4" fmla="*/ 5603032 w 12192001"/>
              <a:gd name="connsiteY4" fmla="*/ 6858000 h 6858000"/>
              <a:gd name="connsiteX5" fmla="*/ 12192001 w 12192001"/>
              <a:gd name="connsiteY5" fmla="*/ 106774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1" h="6858000">
                <a:moveTo>
                  <a:pt x="12192001" y="0"/>
                </a:moveTo>
                <a:lnTo>
                  <a:pt x="3518686" y="0"/>
                </a:lnTo>
                <a:lnTo>
                  <a:pt x="0" y="3092154"/>
                </a:lnTo>
                <a:lnTo>
                  <a:pt x="0" y="6858000"/>
                </a:lnTo>
                <a:lnTo>
                  <a:pt x="5603032" y="6858000"/>
                </a:lnTo>
                <a:lnTo>
                  <a:pt x="12192001" y="106774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877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41582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8719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84A37-2F60-4B1F-9223-665F36939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A1FC6-664D-4E06-BFC2-391E363490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B4D6D-149F-4435-9FAC-718FBDFF7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B0F19-1108-4135-A6ED-2F0717EEBE46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A2CA08-0D28-4B5F-B7A4-C63FDF36C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34C0B7-AAA8-42D6-BCF4-F4F350C41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91E2-11F0-487D-8A34-3EA1A9A7A8F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2544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0B0C017-879C-4304-B315-16F97ED551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5640DA19-EB80-453D-A95D-0346E107C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6901016-1D17-4A00-BDE4-8B7B6A24A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3DB8-62EA-4EF8-9DC6-FDD1552AA2CD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0E67552-667F-41F6-993D-B1693BF03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B3A899F-3074-404E-9DF9-72DA9964B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B7E1-79D9-4D84-8A10-5EC5861D5A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48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24F236-D367-43C3-8BF2-F030210B5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1188CE-BD15-4159-A912-36A4F25133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4C586-5F90-40F3-A598-9B6A68F933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C5330-C388-4479-A731-5829DDFB8AD5}" type="datetime1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47E2C-5B02-4802-B74A-E54CEC5E1B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8D4D5-8549-4ECE-902E-F74B4CB4E1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B282C-5214-43A7-8382-B3BDC558FA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865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7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7527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E16D996-9010-4D94-ACBE-05C1CCBDC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3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Google Shape;130;p1">
            <a:extLst>
              <a:ext uri="{FF2B5EF4-FFF2-40B4-BE49-F238E27FC236}">
                <a16:creationId xmlns:a16="http://schemas.microsoft.com/office/drawing/2014/main" id="{437E6EB8-66A0-4F2D-9601-A9BEFAF554F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25294"/>
          <a:stretch/>
        </p:blipFill>
        <p:spPr>
          <a:xfrm>
            <a:off x="4796587" y="307692"/>
            <a:ext cx="2265418" cy="169238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764BF008-E8A9-45AE-950E-47D8912215AF}"/>
              </a:ext>
            </a:extLst>
          </p:cNvPr>
          <p:cNvSpPr/>
          <p:nvPr/>
        </p:nvSpPr>
        <p:spPr>
          <a:xfrm>
            <a:off x="0" y="2307769"/>
            <a:ext cx="12192000" cy="354148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Google Shape;127;p1">
            <a:extLst>
              <a:ext uri="{FF2B5EF4-FFF2-40B4-BE49-F238E27FC236}">
                <a16:creationId xmlns:a16="http://schemas.microsoft.com/office/drawing/2014/main" id="{288B568E-81FE-4608-A8C7-CEA2A343188F}"/>
              </a:ext>
            </a:extLst>
          </p:cNvPr>
          <p:cNvSpPr txBox="1"/>
          <p:nvPr/>
        </p:nvSpPr>
        <p:spPr>
          <a:xfrm>
            <a:off x="2763372" y="2475887"/>
            <a:ext cx="6345942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 defTabSz="1219170">
              <a:defRPr/>
            </a:pPr>
            <a:r>
              <a:rPr lang="th-TH" sz="8800" b="1" dirty="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งานวัณโรค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5E0D2D1D-3E5B-4578-BCD2-80911DBE6323}"/>
              </a:ext>
            </a:extLst>
          </p:cNvPr>
          <p:cNvSpPr txBox="1"/>
          <p:nvPr/>
        </p:nvSpPr>
        <p:spPr>
          <a:xfrm>
            <a:off x="2639913" y="4055156"/>
            <a:ext cx="6592861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th-TH" sz="5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กลุ่มงานควบคุมโรคติดต่อ</a:t>
            </a:r>
          </a:p>
          <a:p>
            <a:pPr algn="ctr" defTabSz="1219170">
              <a:defRPr/>
            </a:pPr>
            <a:r>
              <a:rPr lang="th-TH" sz="37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สำนักงานสาธารณสุขจังหวัดเชียงราย</a:t>
            </a:r>
            <a:endParaRPr lang="en-US" sz="37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1" name="ตัวเชื่อมต่อตรง 10">
            <a:extLst>
              <a:ext uri="{FF2B5EF4-FFF2-40B4-BE49-F238E27FC236}">
                <a16:creationId xmlns:a16="http://schemas.microsoft.com/office/drawing/2014/main" id="{C23FE580-7AE5-4877-A119-F0BCC3EB824F}"/>
              </a:ext>
            </a:extLst>
          </p:cNvPr>
          <p:cNvCxnSpPr>
            <a:cxnSpLocks/>
          </p:cNvCxnSpPr>
          <p:nvPr/>
        </p:nvCxnSpPr>
        <p:spPr>
          <a:xfrm>
            <a:off x="3195376" y="4024973"/>
            <a:ext cx="5483939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7ABAAFB2-691E-4ADE-90B1-289ACE12D9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961">
            <a:off x="9283191" y="2063415"/>
            <a:ext cx="2098152" cy="3149857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66130EDF-AB62-4EFA-AFD0-739A88DAC6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76460">
            <a:off x="1636170" y="5079523"/>
            <a:ext cx="772568" cy="115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760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AB144F2C-88A1-4FAE-90AB-FE6B68995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8201" y="3759200"/>
            <a:ext cx="4317999" cy="1107517"/>
          </a:xfrm>
        </p:spPr>
        <p:txBody>
          <a:bodyPr>
            <a:noAutofit/>
          </a:bodyPr>
          <a:lstStyle/>
          <a:p>
            <a:r>
              <a:rPr lang="th-TH" sz="5000" dirty="0">
                <a:solidFill>
                  <a:schemeClr val="accent3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จังหวัดเชียงราย ปี 2566</a:t>
            </a:r>
            <a:br>
              <a:rPr lang="th-TH" sz="5000" dirty="0">
                <a:solidFill>
                  <a:schemeClr val="accent3">
                    <a:lumMod val="50000"/>
                  </a:schemeClr>
                </a:solidFill>
              </a:rPr>
            </a:br>
            <a:endParaRPr lang="en-US" sz="5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49B5F472-DE8B-433C-A462-3D974411AA73}"/>
              </a:ext>
            </a:extLst>
          </p:cNvPr>
          <p:cNvSpPr txBox="1"/>
          <p:nvPr/>
        </p:nvSpPr>
        <p:spPr>
          <a:xfrm>
            <a:off x="3206750" y="1982450"/>
            <a:ext cx="70866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4400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แผนการดำเนินงาน</a:t>
            </a:r>
          </a:p>
          <a:p>
            <a:pPr algn="ctr"/>
            <a:r>
              <a:rPr lang="th-TH" sz="4400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ป้องกัน ควบคุม โรควัณโรค </a:t>
            </a:r>
            <a:endParaRPr lang="en-US" sz="4400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348409C4-2F12-4094-ABC4-421D5B5D98A0}"/>
              </a:ext>
            </a:extLst>
          </p:cNvPr>
          <p:cNvCxnSpPr/>
          <p:nvPr/>
        </p:nvCxnSpPr>
        <p:spPr>
          <a:xfrm>
            <a:off x="3975100" y="3594100"/>
            <a:ext cx="554990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6" name="Google Shape;130;p1">
            <a:extLst>
              <a:ext uri="{FF2B5EF4-FFF2-40B4-BE49-F238E27FC236}">
                <a16:creationId xmlns:a16="http://schemas.microsoft.com/office/drawing/2014/main" id="{3FE5B5A3-7D02-4831-BDC0-9CE28BD2382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b="25294"/>
          <a:stretch/>
        </p:blipFill>
        <p:spPr>
          <a:xfrm>
            <a:off x="10739382" y="239264"/>
            <a:ext cx="1185918" cy="8859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923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0;p1">
            <a:extLst>
              <a:ext uri="{FF2B5EF4-FFF2-40B4-BE49-F238E27FC236}">
                <a16:creationId xmlns:a16="http://schemas.microsoft.com/office/drawing/2014/main" id="{0718FF82-B2C2-4A4A-9D28-B729E254C8D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b="25294"/>
          <a:stretch/>
        </p:blipFill>
        <p:spPr>
          <a:xfrm>
            <a:off x="10739382" y="239264"/>
            <a:ext cx="1185918" cy="88594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ตัวแทนข้อความ 2">
            <a:extLst>
              <a:ext uri="{FF2B5EF4-FFF2-40B4-BE49-F238E27FC236}">
                <a16:creationId xmlns:a16="http://schemas.microsoft.com/office/drawing/2014/main" id="{BAD3C998-8207-4601-B46C-0CFEAC9C2BF2}"/>
              </a:ext>
            </a:extLst>
          </p:cNvPr>
          <p:cNvSpPr txBox="1">
            <a:spLocks/>
          </p:cNvSpPr>
          <p:nvPr/>
        </p:nvSpPr>
        <p:spPr>
          <a:xfrm>
            <a:off x="489857" y="1589103"/>
            <a:ext cx="11356522" cy="5032133"/>
          </a:xfr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th-TH" b="1" u="sng" dirty="0">
              <a:solidFill>
                <a:srgbClr val="7030A0"/>
              </a:solidFill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id="{5FC2A019-465F-4ECA-8BA9-59F03D65A9A5}"/>
              </a:ext>
            </a:extLst>
          </p:cNvPr>
          <p:cNvSpPr/>
          <p:nvPr/>
        </p:nvSpPr>
        <p:spPr>
          <a:xfrm>
            <a:off x="764765" y="1585704"/>
            <a:ext cx="10662470" cy="48755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7A1BAB5C-D5C4-4459-AD76-6FCD4FFF5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765" y="1614255"/>
            <a:ext cx="10662469" cy="4846986"/>
          </a:xfrm>
          <a:prstGeom prst="rect">
            <a:avLst/>
          </a:prstGeom>
        </p:spPr>
      </p:pic>
      <p:sp>
        <p:nvSpPr>
          <p:cNvPr id="15" name="Google Shape;126;p1">
            <a:extLst>
              <a:ext uri="{FF2B5EF4-FFF2-40B4-BE49-F238E27FC236}">
                <a16:creationId xmlns:a16="http://schemas.microsoft.com/office/drawing/2014/main" id="{0DCC9AB4-C021-49FF-9291-12D5C65913B8}"/>
              </a:ext>
            </a:extLst>
          </p:cNvPr>
          <p:cNvSpPr txBox="1"/>
          <p:nvPr/>
        </p:nvSpPr>
        <p:spPr>
          <a:xfrm>
            <a:off x="9022441" y="6465850"/>
            <a:ext cx="2404794" cy="307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ณ วันที่ 31 ตุลาคม 2565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extBox 4">
            <a:extLst>
              <a:ext uri="{FF2B5EF4-FFF2-40B4-BE49-F238E27FC236}">
                <a16:creationId xmlns:a16="http://schemas.microsoft.com/office/drawing/2014/main" id="{688D7544-7679-4E82-A824-0F45F9892F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322" y="273826"/>
            <a:ext cx="10177131" cy="8439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square" lIns="58499" tIns="29249" rIns="58499" bIns="29249">
            <a:spAutoFit/>
          </a:bodyPr>
          <a:lstStyle/>
          <a:p>
            <a:pPr algn="ctr"/>
            <a:r>
              <a:rPr lang="th-TH" sz="3000" b="1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ผลการดำเนินงานคัดกรอง </a:t>
            </a:r>
          </a:p>
          <a:p>
            <a:pPr algn="ctr"/>
            <a:r>
              <a:rPr lang="th-TH" sz="21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โรงพยาบาล......................... ปีงบประมาณ 2566</a:t>
            </a:r>
          </a:p>
        </p:txBody>
      </p:sp>
      <p:cxnSp>
        <p:nvCxnSpPr>
          <p:cNvPr id="20" name="ตัวเชื่อมต่อตรง 19">
            <a:extLst>
              <a:ext uri="{FF2B5EF4-FFF2-40B4-BE49-F238E27FC236}">
                <a16:creationId xmlns:a16="http://schemas.microsoft.com/office/drawing/2014/main" id="{D13220A1-2CC7-4186-A541-963D219FDF87}"/>
              </a:ext>
            </a:extLst>
          </p:cNvPr>
          <p:cNvCxnSpPr/>
          <p:nvPr/>
        </p:nvCxnSpPr>
        <p:spPr>
          <a:xfrm>
            <a:off x="1018066" y="1264561"/>
            <a:ext cx="1015586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1" name="object 2">
            <a:extLst>
              <a:ext uri="{FF2B5EF4-FFF2-40B4-BE49-F238E27FC236}">
                <a16:creationId xmlns:a16="http://schemas.microsoft.com/office/drawing/2014/main" id="{546F048C-5A35-4C7B-9632-F70686AFABCF}"/>
              </a:ext>
            </a:extLst>
          </p:cNvPr>
          <p:cNvSpPr txBox="1"/>
          <p:nvPr/>
        </p:nvSpPr>
        <p:spPr>
          <a:xfrm>
            <a:off x="0" y="1261682"/>
            <a:ext cx="6096000" cy="37446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0" tIns="5080" rIns="0" bIns="0" rtlCol="0">
            <a:spAutoFit/>
          </a:bodyPr>
          <a:lstStyle/>
          <a:p>
            <a:pPr marL="419724" defTabSz="914377"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เป้าหมายคัดกรอง ไตรมาสที่ 1 ร้อยละ 50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4C5778BD-32EF-4EEB-A22B-3DF4DA088742}"/>
              </a:ext>
            </a:extLst>
          </p:cNvPr>
          <p:cNvSpPr txBox="1"/>
          <p:nvPr/>
        </p:nvSpPr>
        <p:spPr>
          <a:xfrm>
            <a:off x="3567792" y="3086100"/>
            <a:ext cx="27840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600" dirty="0">
                <a:solidFill>
                  <a:srgbClr val="FF0000"/>
                </a:solidFill>
              </a:rPr>
              <a:t>ตัวอย่าง</a:t>
            </a:r>
          </a:p>
        </p:txBody>
      </p:sp>
    </p:spTree>
    <p:extLst>
      <p:ext uri="{BB962C8B-B14F-4D97-AF65-F5344CB8AC3E}">
        <p14:creationId xmlns:p14="http://schemas.microsoft.com/office/powerpoint/2010/main" val="3392719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วงรี 7">
            <a:extLst>
              <a:ext uri="{FF2B5EF4-FFF2-40B4-BE49-F238E27FC236}">
                <a16:creationId xmlns:a16="http://schemas.microsoft.com/office/drawing/2014/main" id="{D2B7560A-F639-4B79-A235-F57BACED1345}"/>
              </a:ext>
            </a:extLst>
          </p:cNvPr>
          <p:cNvSpPr/>
          <p:nvPr/>
        </p:nvSpPr>
        <p:spPr>
          <a:xfrm>
            <a:off x="5514260" y="553789"/>
            <a:ext cx="374460" cy="37446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304583A8-5F18-4511-9A77-1355CA8638F9}"/>
              </a:ext>
            </a:extLst>
          </p:cNvPr>
          <p:cNvSpPr/>
          <p:nvPr/>
        </p:nvSpPr>
        <p:spPr>
          <a:xfrm>
            <a:off x="0" y="0"/>
            <a:ext cx="13967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7" name="แผนภูมิ 6">
            <a:extLst>
              <a:ext uri="{FF2B5EF4-FFF2-40B4-BE49-F238E27FC236}">
                <a16:creationId xmlns:a16="http://schemas.microsoft.com/office/drawing/2014/main" id="{44369A6C-495C-48F1-8484-27E4BCAC90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7033002"/>
              </p:ext>
            </p:extLst>
          </p:nvPr>
        </p:nvGraphicFramePr>
        <p:xfrm>
          <a:off x="653989" y="1905487"/>
          <a:ext cx="10469461" cy="4605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95AB9ABC-FE65-4C12-A1A9-78769ED927B3}"/>
              </a:ext>
            </a:extLst>
          </p:cNvPr>
          <p:cNvSpPr/>
          <p:nvPr/>
        </p:nvSpPr>
        <p:spPr>
          <a:xfrm>
            <a:off x="1201351" y="440422"/>
            <a:ext cx="195370" cy="52609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ลูกศร: ขวา 2">
            <a:extLst>
              <a:ext uri="{FF2B5EF4-FFF2-40B4-BE49-F238E27FC236}">
                <a16:creationId xmlns:a16="http://schemas.microsoft.com/office/drawing/2014/main" id="{E1D494CF-4BD2-4361-B1C7-FD9770C1E150}"/>
              </a:ext>
            </a:extLst>
          </p:cNvPr>
          <p:cNvSpPr/>
          <p:nvPr/>
        </p:nvSpPr>
        <p:spPr>
          <a:xfrm>
            <a:off x="1059952" y="257709"/>
            <a:ext cx="3123908" cy="945695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ผลดำเนินการตามตัวชี้วัด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ED617B4-BE89-4CE4-8CAD-DFB3D024F371}"/>
              </a:ext>
            </a:extLst>
          </p:cNvPr>
          <p:cNvSpPr txBox="1"/>
          <p:nvPr/>
        </p:nvSpPr>
        <p:spPr>
          <a:xfrm>
            <a:off x="5526786" y="399335"/>
            <a:ext cx="6023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320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อัตราความครอบคลุมการรักษาผู้ป่วยวัณโรครายใหม่และกลับเป็นซ้ำ</a:t>
            </a:r>
          </a:p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(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Treatment coverage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จำแนกรายอำเภอ ปีงบ 2566 </a:t>
            </a:r>
          </a:p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(ค่าเป้าหมาย 143 ต่อแสนประชากร) 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11707B71-8A88-4BF9-9411-B07F879B9D37}"/>
              </a:ext>
            </a:extLst>
          </p:cNvPr>
          <p:cNvSpPr txBox="1"/>
          <p:nvPr/>
        </p:nvSpPr>
        <p:spPr>
          <a:xfrm>
            <a:off x="10151451" y="6263689"/>
            <a:ext cx="15263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ณ วันที่ 28 พ</a:t>
            </a:r>
            <a:r>
              <a:rPr lang="en-US" sz="1400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1400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ย.2565</a:t>
            </a:r>
          </a:p>
        </p:txBody>
      </p:sp>
      <p:pic>
        <p:nvPicPr>
          <p:cNvPr id="9" name="Google Shape;130;p1">
            <a:extLst>
              <a:ext uri="{FF2B5EF4-FFF2-40B4-BE49-F238E27FC236}">
                <a16:creationId xmlns:a16="http://schemas.microsoft.com/office/drawing/2014/main" id="{3F140104-736E-439B-B2E8-EE12DF62D26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25294"/>
          <a:stretch/>
        </p:blipFill>
        <p:spPr>
          <a:xfrm>
            <a:off x="125217" y="270661"/>
            <a:ext cx="1185918" cy="88594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CB077181-6265-4D20-9141-CC07FE3859F5}"/>
              </a:ext>
            </a:extLst>
          </p:cNvPr>
          <p:cNvSpPr txBox="1"/>
          <p:nvPr/>
        </p:nvSpPr>
        <p:spPr>
          <a:xfrm>
            <a:off x="1434821" y="5244968"/>
            <a:ext cx="986803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alt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21.84%  5.08%   6.17%   7.40%   6.57%   6.8%    7.24%    4.16%   2.42%   5.55%   9.09%  20.37%  6.25%   7.5%     7%     10.25%  2.77%     0%     9.51%</a:t>
            </a:r>
            <a:endParaRPr lang="th-TH" altLang="th-TH" sz="1600" b="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A4D98D8D-4290-41A2-BADD-DFFD93AAB044}"/>
              </a:ext>
            </a:extLst>
          </p:cNvPr>
          <p:cNvSpPr txBox="1"/>
          <p:nvPr/>
        </p:nvSpPr>
        <p:spPr>
          <a:xfrm>
            <a:off x="2922814" y="1665514"/>
            <a:ext cx="3592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800" dirty="0">
                <a:solidFill>
                  <a:srgbClr val="FF0000"/>
                </a:solidFill>
              </a:rPr>
              <a:t>ตัวอย่าง</a:t>
            </a:r>
          </a:p>
        </p:txBody>
      </p:sp>
    </p:spTree>
    <p:extLst>
      <p:ext uri="{BB962C8B-B14F-4D97-AF65-F5344CB8AC3E}">
        <p14:creationId xmlns:p14="http://schemas.microsoft.com/office/powerpoint/2010/main" val="711623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4EC01295-781D-4A89-8BC0-679C1E38EAB6}"/>
              </a:ext>
            </a:extLst>
          </p:cNvPr>
          <p:cNvSpPr/>
          <p:nvPr/>
        </p:nvSpPr>
        <p:spPr>
          <a:xfrm>
            <a:off x="-1" y="1764455"/>
            <a:ext cx="12192001" cy="487657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1D140B6-4536-4266-B1F3-6050C3717007}"/>
              </a:ext>
            </a:extLst>
          </p:cNvPr>
          <p:cNvSpPr txBox="1"/>
          <p:nvPr/>
        </p:nvSpPr>
        <p:spPr>
          <a:xfrm>
            <a:off x="9448120" y="6379421"/>
            <a:ext cx="188714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ณ วันที่ 28 </a:t>
            </a:r>
            <a:r>
              <a:rPr lang="th-TH" sz="11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พย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.2565</a:t>
            </a:r>
          </a:p>
        </p:txBody>
      </p:sp>
      <p:graphicFrame>
        <p:nvGraphicFramePr>
          <p:cNvPr id="11" name="แผนภูมิ 10">
            <a:extLst>
              <a:ext uri="{FF2B5EF4-FFF2-40B4-BE49-F238E27FC236}">
                <a16:creationId xmlns:a16="http://schemas.microsoft.com/office/drawing/2014/main" id="{CEA4F322-BE0E-483D-B4F4-B8665C36DF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8756978"/>
              </p:ext>
            </p:extLst>
          </p:nvPr>
        </p:nvGraphicFramePr>
        <p:xfrm>
          <a:off x="547008" y="1853293"/>
          <a:ext cx="10556421" cy="4787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วงรี 6">
            <a:extLst>
              <a:ext uri="{FF2B5EF4-FFF2-40B4-BE49-F238E27FC236}">
                <a16:creationId xmlns:a16="http://schemas.microsoft.com/office/drawing/2014/main" id="{FD477D21-FF95-439B-952E-8E6F6E1AADDC}"/>
              </a:ext>
            </a:extLst>
          </p:cNvPr>
          <p:cNvSpPr/>
          <p:nvPr/>
        </p:nvSpPr>
        <p:spPr>
          <a:xfrm>
            <a:off x="5248193" y="568930"/>
            <a:ext cx="374460" cy="37446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FF6AF70A-5D4E-4DC3-B2E1-6338D4E15FC8}"/>
              </a:ext>
            </a:extLst>
          </p:cNvPr>
          <p:cNvSpPr txBox="1"/>
          <p:nvPr/>
        </p:nvSpPr>
        <p:spPr>
          <a:xfrm>
            <a:off x="5293784" y="485718"/>
            <a:ext cx="62760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อัตราความสำเร็จการรักษาผู้ป่วยวัณโรคปอดรายใหม่ (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Success rate) 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จำแนกตามรายอำเภอ (เป้าหมาย ≥ ร้อยละ 88)</a:t>
            </a:r>
          </a:p>
        </p:txBody>
      </p:sp>
      <p:sp>
        <p:nvSpPr>
          <p:cNvPr id="9" name="ลูกศร: ขวา 8">
            <a:extLst>
              <a:ext uri="{FF2B5EF4-FFF2-40B4-BE49-F238E27FC236}">
                <a16:creationId xmlns:a16="http://schemas.microsoft.com/office/drawing/2014/main" id="{14728082-6C12-40EC-A3C6-63E46C8F6703}"/>
              </a:ext>
            </a:extLst>
          </p:cNvPr>
          <p:cNvSpPr/>
          <p:nvPr/>
        </p:nvSpPr>
        <p:spPr>
          <a:xfrm>
            <a:off x="951506" y="216969"/>
            <a:ext cx="3355522" cy="103819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ผลดำเนินการตามตัวชี้วัด</a:t>
            </a:r>
          </a:p>
        </p:txBody>
      </p:sp>
      <p:pic>
        <p:nvPicPr>
          <p:cNvPr id="10" name="Google Shape;130;p1">
            <a:extLst>
              <a:ext uri="{FF2B5EF4-FFF2-40B4-BE49-F238E27FC236}">
                <a16:creationId xmlns:a16="http://schemas.microsoft.com/office/drawing/2014/main" id="{CB596BF2-A653-49F4-A3D2-DAA43F89633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25294"/>
          <a:stretch/>
        </p:blipFill>
        <p:spPr>
          <a:xfrm>
            <a:off x="81535" y="329773"/>
            <a:ext cx="1185918" cy="88594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31C24F2-FB6F-4221-8552-B060772E027B}"/>
              </a:ext>
            </a:extLst>
          </p:cNvPr>
          <p:cNvSpPr txBox="1"/>
          <p:nvPr/>
        </p:nvSpPr>
        <p:spPr>
          <a:xfrm>
            <a:off x="2922814" y="1665514"/>
            <a:ext cx="3592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800" dirty="0">
                <a:solidFill>
                  <a:srgbClr val="FF0000"/>
                </a:solidFill>
              </a:rPr>
              <a:t>ตัวอย่าง</a:t>
            </a:r>
          </a:p>
        </p:txBody>
      </p:sp>
    </p:spTree>
    <p:extLst>
      <p:ext uri="{BB962C8B-B14F-4D97-AF65-F5344CB8AC3E}">
        <p14:creationId xmlns:p14="http://schemas.microsoft.com/office/powerpoint/2010/main" val="3474475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D526876F-5153-4868-72C3-2AC5042A1BFA}"/>
              </a:ext>
            </a:extLst>
          </p:cNvPr>
          <p:cNvSpPr/>
          <p:nvPr/>
        </p:nvSpPr>
        <p:spPr>
          <a:xfrm>
            <a:off x="5765176" y="4154898"/>
            <a:ext cx="6213464" cy="2571016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BFE2770-9B62-ACC8-8D91-477BC291AF34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 1 การดูแลผู้ป่วยวัณโรค</a:t>
            </a: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B7CEBC4-E51A-B749-1094-7EC5DD7E2994}"/>
              </a:ext>
            </a:extLst>
          </p:cNvPr>
          <p:cNvSpPr/>
          <p:nvPr/>
        </p:nvSpPr>
        <p:spPr>
          <a:xfrm>
            <a:off x="410784" y="1178012"/>
            <a:ext cx="4939061" cy="554790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th-TH" sz="4400" dirty="0">
                <a:solidFill>
                  <a:srgbClr val="FF0000"/>
                </a:solidFill>
              </a:rPr>
            </a:br>
            <a:endParaRPr lang="th-TH" sz="4400" dirty="0">
              <a:solidFill>
                <a:srgbClr val="FF0000"/>
              </a:solidFill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82E0CF30-41B0-A30F-630B-6F4DFDE73ABB}"/>
              </a:ext>
            </a:extLst>
          </p:cNvPr>
          <p:cNvSpPr/>
          <p:nvPr/>
        </p:nvSpPr>
        <p:spPr>
          <a:xfrm>
            <a:off x="5711744" y="1563542"/>
            <a:ext cx="6365289" cy="2143934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รูปแบบอิสระ: รูปร่าง 8">
            <a:extLst>
              <a:ext uri="{FF2B5EF4-FFF2-40B4-BE49-F238E27FC236}">
                <a16:creationId xmlns:a16="http://schemas.microsoft.com/office/drawing/2014/main" id="{DEA5B747-1FD1-D252-04CE-916178CF853B}"/>
              </a:ext>
            </a:extLst>
          </p:cNvPr>
          <p:cNvSpPr/>
          <p:nvPr/>
        </p:nvSpPr>
        <p:spPr>
          <a:xfrm>
            <a:off x="7425047" y="1125954"/>
            <a:ext cx="3424449" cy="406861"/>
          </a:xfrm>
          <a:custGeom>
            <a:avLst/>
            <a:gdLst>
              <a:gd name="connsiteX0" fmla="*/ 0 w 10572950"/>
              <a:gd name="connsiteY0" fmla="*/ 0 h 1747520"/>
              <a:gd name="connsiteX1" fmla="*/ 9592510 w 10572950"/>
              <a:gd name="connsiteY1" fmla="*/ 0 h 1747520"/>
              <a:gd name="connsiteX2" fmla="*/ 9592510 w 10572950"/>
              <a:gd name="connsiteY2" fmla="*/ 79996 h 1747520"/>
              <a:gd name="connsiteX3" fmla="*/ 9633150 w 10572950"/>
              <a:gd name="connsiteY3" fmla="*/ 4628 h 1747520"/>
              <a:gd name="connsiteX4" fmla="*/ 10572950 w 10572950"/>
              <a:gd name="connsiteY4" fmla="*/ 1747520 h 1747520"/>
              <a:gd name="connsiteX5" fmla="*/ 9592510 w 10572950"/>
              <a:gd name="connsiteY5" fmla="*/ 1747520 h 1747520"/>
              <a:gd name="connsiteX6" fmla="*/ 8693350 w 10572950"/>
              <a:gd name="connsiteY6" fmla="*/ 1747520 h 1747520"/>
              <a:gd name="connsiteX7" fmla="*/ 853440 w 10572950"/>
              <a:gd name="connsiteY7" fmla="*/ 1747520 h 1747520"/>
              <a:gd name="connsiteX8" fmla="*/ 0 w 10572950"/>
              <a:gd name="connsiteY8" fmla="*/ 10340 h 1747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72950" h="1747520">
                <a:moveTo>
                  <a:pt x="0" y="0"/>
                </a:moveTo>
                <a:lnTo>
                  <a:pt x="9592510" y="0"/>
                </a:lnTo>
                <a:lnTo>
                  <a:pt x="9592510" y="79996"/>
                </a:lnTo>
                <a:lnTo>
                  <a:pt x="9633150" y="4628"/>
                </a:lnTo>
                <a:lnTo>
                  <a:pt x="10572950" y="1747520"/>
                </a:lnTo>
                <a:lnTo>
                  <a:pt x="9592510" y="1747520"/>
                </a:lnTo>
                <a:lnTo>
                  <a:pt x="8693350" y="1747520"/>
                </a:lnTo>
                <a:lnTo>
                  <a:pt x="853440" y="1747520"/>
                </a:lnTo>
                <a:lnTo>
                  <a:pt x="0" y="1034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4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GAP</a:t>
            </a:r>
          </a:p>
        </p:txBody>
      </p:sp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203D9D0B-35D0-4EEC-8E33-A98D0F6306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3"/>
          <a:stretch/>
        </p:blipFill>
        <p:spPr>
          <a:xfrm>
            <a:off x="620987" y="1676852"/>
            <a:ext cx="4085161" cy="2232867"/>
          </a:xfrm>
          <a:prstGeom prst="rect">
            <a:avLst/>
          </a:prstGeom>
        </p:spPr>
      </p:pic>
      <p:sp>
        <p:nvSpPr>
          <p:cNvPr id="19" name="ชื่อเรื่อง 1">
            <a:extLst>
              <a:ext uri="{FF2B5EF4-FFF2-40B4-BE49-F238E27FC236}">
                <a16:creationId xmlns:a16="http://schemas.microsoft.com/office/drawing/2014/main" id="{2217D89F-E60B-4A01-986A-39B43932DC5A}"/>
              </a:ext>
            </a:extLst>
          </p:cNvPr>
          <p:cNvSpPr txBox="1">
            <a:spLocks/>
          </p:cNvSpPr>
          <p:nvPr/>
        </p:nvSpPr>
        <p:spPr>
          <a:xfrm>
            <a:off x="698176" y="1178012"/>
            <a:ext cx="3930782" cy="3785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ผลการรักษาผู้ป่วยวัณโรคปอดรายใหม่ ปี 2561-2565</a:t>
            </a:r>
          </a:p>
        </p:txBody>
      </p:sp>
      <p:sp>
        <p:nvSpPr>
          <p:cNvPr id="22" name="ชื่อเรื่อง 1">
            <a:extLst>
              <a:ext uri="{FF2B5EF4-FFF2-40B4-BE49-F238E27FC236}">
                <a16:creationId xmlns:a16="http://schemas.microsoft.com/office/drawing/2014/main" id="{5E6CB84D-DF9E-4BB9-BBB7-D219AA21B5FC}"/>
              </a:ext>
            </a:extLst>
          </p:cNvPr>
          <p:cNvSpPr txBox="1">
            <a:spLocks/>
          </p:cNvSpPr>
          <p:nvPr/>
        </p:nvSpPr>
        <p:spPr>
          <a:xfrm>
            <a:off x="349643" y="3926504"/>
            <a:ext cx="4527597" cy="6497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ความครอบคลุมการรักษาผู้ป่วยวัณโรครายใหม่ และกลับเป็นซ้ำ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2561-2565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2771EE0D-5D5B-4061-83D9-45856337FC4C}"/>
              </a:ext>
            </a:extLst>
          </p:cNvPr>
          <p:cNvSpPr txBox="1"/>
          <p:nvPr/>
        </p:nvSpPr>
        <p:spPr>
          <a:xfrm>
            <a:off x="5711744" y="1603012"/>
            <a:ext cx="64802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Success Rate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ในปี 2565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ยัง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ไม่ผ่านเกณฑ์  เนื่องจากมีอัตราเสียชีวิตของผู้ป่วยวัณโรค (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Dead Rate)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เกินเกณฑ์</a:t>
            </a:r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A72B05BA-B9D5-4B98-BF99-5205613B6D69}"/>
              </a:ext>
            </a:extLst>
          </p:cNvPr>
          <p:cNvSpPr txBox="1"/>
          <p:nvPr/>
        </p:nvSpPr>
        <p:spPr>
          <a:xfrm>
            <a:off x="5924303" y="4330576"/>
            <a:ext cx="58929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1. มีการบูรณาการ โดยประสานพื้นที่ในการค้นหากลุ่มเสี่ยง ร่วมกับงานผู้สูงอายุ เพื่อคัดกรองโรควัณโรคโดยเฉพาะผู้สูงอายุที่ติดบ้านติดเตียง และผู้สูงอายุที่ไม่มีญาติดูแล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th-TH" sz="1600" dirty="0">
                <a:latin typeface="TH SarabunPSK" pitchFamily="34" charset="-34"/>
                <a:ea typeface="Times New Roman"/>
                <a:cs typeface="TH SarabunPSK" pitchFamily="34" charset="-34"/>
              </a:rPr>
              <a:t>2. คัดกรองเชิงรุกในพื้นที่โดย </a:t>
            </a:r>
            <a:r>
              <a:rPr lang="en-US" sz="1600" dirty="0">
                <a:latin typeface="TH SarabunPSK" pitchFamily="34" charset="-34"/>
                <a:ea typeface="Times New Roman"/>
                <a:cs typeface="TH SarabunPSK" pitchFamily="34" charset="-34"/>
              </a:rPr>
              <a:t>CXR Portable </a:t>
            </a:r>
            <a:r>
              <a:rPr lang="th-TH" sz="1600" dirty="0">
                <a:latin typeface="TH SarabunPSK" pitchFamily="34" charset="-34"/>
                <a:ea typeface="Times New Roman"/>
                <a:cs typeface="TH SarabunPSK" pitchFamily="34" charset="-34"/>
              </a:rPr>
              <a:t>และ</a:t>
            </a:r>
            <a:r>
              <a:rPr lang="th-TH" sz="1600" kern="0" dirty="0">
                <a:latin typeface="TH SarabunPSK"/>
                <a:cs typeface="TH SarabunPSK"/>
                <a:sym typeface="TH SarabunPSK"/>
              </a:rPr>
              <a:t>ใช้ </a:t>
            </a:r>
            <a:r>
              <a:rPr lang="en-US" sz="1600" kern="0" dirty="0">
                <a:latin typeface="TH SarabunPSK"/>
                <a:cs typeface="TH SarabunPSK"/>
                <a:sym typeface="TH SarabunPSK"/>
              </a:rPr>
              <a:t>AI CXR Screening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1600" kern="0" dirty="0">
                <a:latin typeface="TH SarabunPSK"/>
                <a:cs typeface="TH SarabunPSK"/>
                <a:sym typeface="TH SarabunPSK"/>
              </a:rPr>
              <a:t>3. </a:t>
            </a:r>
            <a:r>
              <a:rPr lang="th-TH" sz="1600" kern="0" dirty="0">
                <a:latin typeface="TH SarabunPSK"/>
                <a:cs typeface="TH SarabunPSK"/>
                <a:sym typeface="TH SarabunPSK"/>
              </a:rPr>
              <a:t>การคัดกรองในโรงพยาบาล ในกลุ่มผู้สูงอายุ </a:t>
            </a:r>
            <a:r>
              <a:rPr lang="en-US" sz="1600" kern="0" dirty="0">
                <a:latin typeface="TH SarabunPSK"/>
                <a:cs typeface="TH SarabunPSK"/>
                <a:sym typeface="TH SarabunPSK"/>
              </a:rPr>
              <a:t>BMI &lt; 20 </a:t>
            </a:r>
            <a:r>
              <a:rPr lang="th-TH" sz="1600" kern="0" dirty="0">
                <a:latin typeface="TH SarabunPSK"/>
                <a:cs typeface="TH SarabunPSK"/>
                <a:sym typeface="TH SarabunPSK"/>
              </a:rPr>
              <a:t>ที่เข้ามารับการรักษาในรพ.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เพื่อรับการตรวจ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CXR </a:t>
            </a:r>
            <a:endParaRPr lang="en-US" sz="1600" kern="0" dirty="0">
              <a:latin typeface="TH SarabunPSK"/>
              <a:cs typeface="TH SarabunPSK"/>
              <a:sym typeface="TH SarabunPSK"/>
            </a:endParaRPr>
          </a:p>
          <a:p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TB-LAMP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ช่วยในการตรวจหาเชื้อ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ตรวจยืนยันในกรณีที่เสมหะเป็นลบ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th-TH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5. ส่งต่อผู้ป่วยเข้าสู่ระบบการติดตามเยี่ยมบ้าน ร่วมกับงาน </a:t>
            </a:r>
            <a:r>
              <a:rPr lang="en-US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COC </a:t>
            </a:r>
            <a:r>
              <a:rPr lang="th-TH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และ รพ.สต. ในพื้นที่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th-TH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6. </a:t>
            </a:r>
            <a:r>
              <a:rPr lang="th-TH" sz="1600" dirty="0">
                <a:latin typeface="TH SarabunPSK" pitchFamily="34" charset="-34"/>
                <a:ea typeface="Times New Roman"/>
                <a:cs typeface="TH SarabunPSK" pitchFamily="34" charset="-34"/>
              </a:rPr>
              <a:t>การประเมินความเสี่ยงการเสียชีวิต (</a:t>
            </a:r>
            <a:r>
              <a:rPr lang="en-US" sz="1600" dirty="0">
                <a:latin typeface="TH SarabunPSK" pitchFamily="34" charset="-34"/>
                <a:ea typeface="Times New Roman"/>
                <a:cs typeface="TH SarabunPSK" pitchFamily="34" charset="-34"/>
              </a:rPr>
              <a:t>Risk score</a:t>
            </a:r>
            <a:r>
              <a:rPr lang="th-TH" sz="1600" dirty="0">
                <a:latin typeface="TH SarabunPSK" pitchFamily="34" charset="-34"/>
                <a:ea typeface="Times New Roman"/>
                <a:cs typeface="TH SarabunPSK" pitchFamily="34" charset="-34"/>
              </a:rPr>
              <a:t>) ทุกราย</a:t>
            </a:r>
            <a:r>
              <a:rPr lang="en-US" sz="1600" dirty="0"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endParaRPr lang="th-TH" sz="16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th-TH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7. วิเคราะห์ผู้ป่วยวัณโรคที่เสียชีวิตร่วมกับอายุรแพทย์</a:t>
            </a:r>
          </a:p>
          <a:p>
            <a:r>
              <a:rPr lang="th-TH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8. ประสานโภชนากรสนับสนุนอาหารเสริมให้กับกลุ่มน้ำหนักน้อยหรือต่ำกว่าเกณฑ์</a:t>
            </a:r>
          </a:p>
          <a:p>
            <a:r>
              <a:rPr lang="th-TH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9. ผู้ป่วยวัณโรคร่วมกับมีปัจจัยเสี่ยงต่อการเสียชีวิต พิจารณาให้ </a:t>
            </a:r>
            <a:r>
              <a:rPr lang="en-US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Admit 2 </a:t>
            </a:r>
            <a:r>
              <a:rPr lang="th-TH" sz="16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สัปดาห์แรกของการรักษา</a:t>
            </a:r>
          </a:p>
        </p:txBody>
      </p:sp>
      <p:cxnSp>
        <p:nvCxnSpPr>
          <p:cNvPr id="24" name="ตัวเชื่อมต่อตรง 23">
            <a:extLst>
              <a:ext uri="{FF2B5EF4-FFF2-40B4-BE49-F238E27FC236}">
                <a16:creationId xmlns:a16="http://schemas.microsoft.com/office/drawing/2014/main" id="{99598E10-1240-4881-BE7B-3F1897766A8F}"/>
              </a:ext>
            </a:extLst>
          </p:cNvPr>
          <p:cNvCxnSpPr>
            <a:cxnSpLocks/>
          </p:cNvCxnSpPr>
          <p:nvPr/>
        </p:nvCxnSpPr>
        <p:spPr>
          <a:xfrm>
            <a:off x="3578781" y="1825538"/>
            <a:ext cx="0" cy="1708434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CA549735-1F2B-4BB9-B3EA-BACBEB687C55}"/>
              </a:ext>
            </a:extLst>
          </p:cNvPr>
          <p:cNvSpPr txBox="1"/>
          <p:nvPr/>
        </p:nvSpPr>
        <p:spPr>
          <a:xfrm>
            <a:off x="3484932" y="1532815"/>
            <a:ext cx="1221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solidFill>
                  <a:srgbClr val="FF0000"/>
                </a:solidFill>
                <a:cs typeface="+mj-cs"/>
              </a:rPr>
              <a:t>เป้าหมายร้อยละ 88</a:t>
            </a: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07177FB3-30E9-4089-A211-CBEF933043C3}"/>
              </a:ext>
            </a:extLst>
          </p:cNvPr>
          <p:cNvSpPr txBox="1"/>
          <p:nvPr/>
        </p:nvSpPr>
        <p:spPr>
          <a:xfrm>
            <a:off x="5711744" y="2454731"/>
            <a:ext cx="6069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Treatment coverage Rate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ในปี 2565 ยัง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ไม่ผ่านเกณฑ์ เนื่องจากการค้นหาเชิงรุกติด ปัญหาของ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Covid  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ชื่อเรื่อง 1">
            <a:extLst>
              <a:ext uri="{FF2B5EF4-FFF2-40B4-BE49-F238E27FC236}">
                <a16:creationId xmlns:a16="http://schemas.microsoft.com/office/drawing/2014/main" id="{660FDE45-7E23-4532-AF1A-24B39C9E5828}"/>
              </a:ext>
            </a:extLst>
          </p:cNvPr>
          <p:cNvSpPr txBox="1">
            <a:spLocks/>
          </p:cNvSpPr>
          <p:nvPr/>
        </p:nvSpPr>
        <p:spPr>
          <a:xfrm>
            <a:off x="7371817" y="3759025"/>
            <a:ext cx="3400369" cy="42219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แผนพัฒนาต่อเนื่อง ในปี 2566</a:t>
            </a: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E815F4CE-08D5-4045-94FB-902A04DF2CD1}"/>
              </a:ext>
            </a:extLst>
          </p:cNvPr>
          <p:cNvSpPr txBox="1"/>
          <p:nvPr/>
        </p:nvSpPr>
        <p:spPr>
          <a:xfrm>
            <a:off x="5888226" y="2706426"/>
            <a:ext cx="4103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กลุ่มติดบ้านติดเตียง นำร่องตำบลแม่จัน คัดกรองได้ 3 ราย คิดเป็น 15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2C7AF120-C27B-4CFE-8731-4CEC898EEDA4}"/>
              </a:ext>
            </a:extLst>
          </p:cNvPr>
          <p:cNvSpPr txBox="1"/>
          <p:nvPr/>
        </p:nvSpPr>
        <p:spPr>
          <a:xfrm>
            <a:off x="7074896" y="2963598"/>
            <a:ext cx="34004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เนื่องจากผู้ป่วยและญาติไม่สะดวกมารับบริการที่โรงพยาบาล</a:t>
            </a: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2E8DC481-362A-42B6-A04B-9B9B844D6728}"/>
              </a:ext>
            </a:extLst>
          </p:cNvPr>
          <p:cNvSpPr txBox="1"/>
          <p:nvPr/>
        </p:nvSpPr>
        <p:spPr>
          <a:xfrm>
            <a:off x="5855126" y="3271467"/>
            <a:ext cx="5715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กลุ่มติดสุรา (ในคลินิก) คัดกรองได้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100%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แต่กลุ่มติดสุรานอกคลินิก ไม่ได้รับการคัดกรองอย่างทั่วถึง</a:t>
            </a:r>
          </a:p>
          <a:p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:a16="http://schemas.microsoft.com/office/drawing/2014/main" id="{AD7E8C41-BD30-4963-BB0E-9C3E1CCA9964}"/>
              </a:ext>
            </a:extLst>
          </p:cNvPr>
          <p:cNvSpPr txBox="1"/>
          <p:nvPr/>
        </p:nvSpPr>
        <p:spPr>
          <a:xfrm>
            <a:off x="5888226" y="1865658"/>
            <a:ext cx="60904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สาเหตุการเสียชีวิต - ผู้ป่วยวัณโรคปอด ร้อยละ 100 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  - ผู้ป่วยเพศชาย อายุ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&gt;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65 ปี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BMI &lt;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18.5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มีโรคประจำตัว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COPD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CKD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B24,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และดื่มสุรา</a:t>
            </a: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2B4D0E37-55EF-49D2-8051-1A4F1DB9C2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95" y="4725754"/>
            <a:ext cx="4132063" cy="1908468"/>
          </a:xfrm>
          <a:prstGeom prst="rect">
            <a:avLst/>
          </a:prstGeom>
        </p:spPr>
      </p:pic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C1EE3DD5-FE5A-48F7-90D9-4EBDDC7C2956}"/>
              </a:ext>
            </a:extLst>
          </p:cNvPr>
          <p:cNvSpPr txBox="1"/>
          <p:nvPr/>
        </p:nvSpPr>
        <p:spPr>
          <a:xfrm>
            <a:off x="3918339" y="5418378"/>
            <a:ext cx="1639172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2566 </a:t>
            </a: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ค้นหาเพิ่มเติมอีกร้อยละ 69.13 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110BED93-A255-4425-BA8D-11590285BD95}"/>
              </a:ext>
            </a:extLst>
          </p:cNvPr>
          <p:cNvSpPr txBox="1"/>
          <p:nvPr/>
        </p:nvSpPr>
        <p:spPr>
          <a:xfrm>
            <a:off x="2922814" y="1665514"/>
            <a:ext cx="3592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800" dirty="0">
                <a:solidFill>
                  <a:srgbClr val="FF0000"/>
                </a:solidFill>
              </a:rPr>
              <a:t>ตัวอย่าง</a:t>
            </a:r>
          </a:p>
        </p:txBody>
      </p:sp>
    </p:spTree>
    <p:extLst>
      <p:ext uri="{BB962C8B-B14F-4D97-AF65-F5344CB8AC3E}">
        <p14:creationId xmlns:p14="http://schemas.microsoft.com/office/powerpoint/2010/main" val="2912765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C83A1C21-6E7B-526E-9D87-4A842D1DE44E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Small Success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</a:t>
            </a:r>
            <a:r>
              <a:rPr lang="en-US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2566</a:t>
            </a:r>
            <a:endParaRPr lang="th-TH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4C8A17E3-B8CF-3228-A1DF-A0FFF44BC365}"/>
              </a:ext>
            </a:extLst>
          </p:cNvPr>
          <p:cNvSpPr/>
          <p:nvPr/>
        </p:nvSpPr>
        <p:spPr>
          <a:xfrm>
            <a:off x="108852" y="1505339"/>
            <a:ext cx="2917375" cy="529045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52396E2C-E925-6EDC-D7E4-4BC598D52F41}"/>
              </a:ext>
            </a:extLst>
          </p:cNvPr>
          <p:cNvSpPr/>
          <p:nvPr/>
        </p:nvSpPr>
        <p:spPr>
          <a:xfrm>
            <a:off x="3124196" y="1484770"/>
            <a:ext cx="2928259" cy="529045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DAE55DE8-228A-CD85-10B7-7D62065552EE}"/>
              </a:ext>
            </a:extLst>
          </p:cNvPr>
          <p:cNvSpPr/>
          <p:nvPr/>
        </p:nvSpPr>
        <p:spPr>
          <a:xfrm>
            <a:off x="6150424" y="1484769"/>
            <a:ext cx="2906492" cy="529045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45D8108A-0C3C-F41D-F5DA-A1D7913BF226}"/>
              </a:ext>
            </a:extLst>
          </p:cNvPr>
          <p:cNvSpPr/>
          <p:nvPr/>
        </p:nvSpPr>
        <p:spPr>
          <a:xfrm>
            <a:off x="9144001" y="1427582"/>
            <a:ext cx="2873829" cy="529045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B8C3E6F7-3B6C-AC08-439C-28CD642BDB87}"/>
              </a:ext>
            </a:extLst>
          </p:cNvPr>
          <p:cNvSpPr txBox="1"/>
          <p:nvPr/>
        </p:nvSpPr>
        <p:spPr>
          <a:xfrm>
            <a:off x="261257" y="1059062"/>
            <a:ext cx="27867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800" b="1" i="0" u="none" strike="noStrike" baseline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 3 เดือน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4B7558C0-4B9C-5102-B25A-CD3CF95B231B}"/>
              </a:ext>
            </a:extLst>
          </p:cNvPr>
          <p:cNvSpPr txBox="1"/>
          <p:nvPr/>
        </p:nvSpPr>
        <p:spPr>
          <a:xfrm>
            <a:off x="3265713" y="1022555"/>
            <a:ext cx="27867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800" b="1" i="0" u="none" strike="noStrike" baseline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 6 เดือน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64AF410-8FB2-029E-998D-3035671BB146}"/>
              </a:ext>
            </a:extLst>
          </p:cNvPr>
          <p:cNvSpPr txBox="1"/>
          <p:nvPr/>
        </p:nvSpPr>
        <p:spPr>
          <a:xfrm>
            <a:off x="6139541" y="982119"/>
            <a:ext cx="27867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800" b="1" i="0" u="none" strike="noStrike" baseline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 9 เดือน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8837DD17-7656-4F01-1A43-67462E3C07D1}"/>
              </a:ext>
            </a:extLst>
          </p:cNvPr>
          <p:cNvSpPr txBox="1"/>
          <p:nvPr/>
        </p:nvSpPr>
        <p:spPr>
          <a:xfrm>
            <a:off x="9165770" y="961550"/>
            <a:ext cx="27867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800" b="1" i="0" u="none" strike="noStrike" baseline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 12 เดือน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15E6DB6E-F5C0-46C3-995A-F9BEF47F59C3}"/>
              </a:ext>
            </a:extLst>
          </p:cNvPr>
          <p:cNvSpPr txBox="1"/>
          <p:nvPr/>
        </p:nvSpPr>
        <p:spPr>
          <a:xfrm>
            <a:off x="9209315" y="1909528"/>
            <a:ext cx="2895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อัตราการคัดกรองในกลุ่มเสี่ยงวัณโรค 100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อัตราการคัดกรองผู้สัมผัสร่วมบ้าน 100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</a:p>
          <a:p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วิเคราะห์ผู้ป่วยวัณโรคเสียชีวิตร่วมกับอายุรแพทย์ทุกราย 100</a:t>
            </a:r>
            <a:r>
              <a:rPr lang="en-US" sz="20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%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Success Rate 88 %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Treatment Coverage 90 %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อัตราการส่งต่อและตอบกลับในการเยี่ยมบ้านผู้ป่วยวัณโรค 100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90B93067-7451-47CD-979B-12F73CA748F3}"/>
              </a:ext>
            </a:extLst>
          </p:cNvPr>
          <p:cNvSpPr txBox="1"/>
          <p:nvPr/>
        </p:nvSpPr>
        <p:spPr>
          <a:xfrm>
            <a:off x="3069769" y="1909528"/>
            <a:ext cx="29826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อัตราการคัดกรองในกลุ่มเสี่ยงวัณโรค 50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อัตราการส่งต่อและตอบกลับในการเยี่ยมบ้านผู้ป่วยวัณโรค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50 %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√     </a:t>
            </a:r>
            <a:r>
              <a:rPr lang="th-TH" sz="20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วิเคราะห์ผู้ป่วยวัณโรคเสียชีวิตร่วมกับอายุรแพทย์ทุกราย 100</a:t>
            </a:r>
            <a:r>
              <a:rPr lang="en-US" sz="20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%</a:t>
            </a:r>
          </a:p>
          <a:p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366CA652-B775-41B3-8D51-4968189FE0D3}"/>
              </a:ext>
            </a:extLst>
          </p:cNvPr>
          <p:cNvSpPr txBox="1"/>
          <p:nvPr/>
        </p:nvSpPr>
        <p:spPr>
          <a:xfrm>
            <a:off x="76192" y="1909528"/>
            <a:ext cx="298269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√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อัตราการคัดกรองในกลุ่มเสี่ยงวัณโรค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-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COPD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&gt; 60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22.59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-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CKD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&gt; 60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91.07%</a:t>
            </a:r>
          </a:p>
          <a:p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- DM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&lt; 60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100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</a:p>
          <a:p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-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บุคลากรสาธารณสุข 97.18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</a:p>
          <a:p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-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</a:t>
            </a:r>
            <a:r>
              <a:rPr lang="th-TH" sz="20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อื่นๆ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กำลังดำเนินการ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√   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อัตราการส่งต่อและตอบกลับในการ เยี่ยมบ้านผู้ป่วยวัณโรค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35 %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√   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อัตราการติดตามผู้ป่วย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NCD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CXR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ผิดปกติ 53.33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38B78E0B-AF8E-40CF-A990-732812B08F66}"/>
              </a:ext>
            </a:extLst>
          </p:cNvPr>
          <p:cNvSpPr txBox="1"/>
          <p:nvPr/>
        </p:nvSpPr>
        <p:spPr>
          <a:xfrm>
            <a:off x="6074230" y="1909528"/>
            <a:ext cx="29826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อัตราการคัดกรองในกลุ่มเสี่ยงวัณโรค 70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อัตราการส่งต่อและตอบกลับในการเยี่ยมบ้านผู้ป่วยวัณโรค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70 %</a:t>
            </a:r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ประชุมวิชาการแลกเปลี่ยนเรียนรู้งานวัณโรคกับภาคีเครือข่าย ประจำปี 2566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Tx/>
              <a:buChar char="-"/>
            </a:pP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A606D162-89CB-4CD3-B32C-5F302153B1B7}"/>
              </a:ext>
            </a:extLst>
          </p:cNvPr>
          <p:cNvSpPr txBox="1"/>
          <p:nvPr/>
        </p:nvSpPr>
        <p:spPr>
          <a:xfrm>
            <a:off x="2922814" y="1665514"/>
            <a:ext cx="3592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800" dirty="0">
                <a:solidFill>
                  <a:srgbClr val="FF0000"/>
                </a:solidFill>
              </a:rPr>
              <a:t>ตัวอย่าง</a:t>
            </a:r>
          </a:p>
        </p:txBody>
      </p:sp>
    </p:spTree>
    <p:extLst>
      <p:ext uri="{BB962C8B-B14F-4D97-AF65-F5344CB8AC3E}">
        <p14:creationId xmlns:p14="http://schemas.microsoft.com/office/powerpoint/2010/main" val="359246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BFE2770-9B62-ACC8-8D91-477BC291AF34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  การดูแลผู้ป่วยวัณโรค</a:t>
            </a: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B7CEBC4-E51A-B749-1094-7EC5DD7E2994}"/>
              </a:ext>
            </a:extLst>
          </p:cNvPr>
          <p:cNvSpPr/>
          <p:nvPr/>
        </p:nvSpPr>
        <p:spPr>
          <a:xfrm>
            <a:off x="412954" y="2178976"/>
            <a:ext cx="5683046" cy="3200606"/>
          </a:xfrm>
          <a:prstGeom prst="roundRect">
            <a:avLst>
              <a:gd name="adj" fmla="val 7843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endParaRPr lang="th-TH" sz="4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82E0CF30-41B0-A30F-630B-6F4DFDE73ABB}"/>
              </a:ext>
            </a:extLst>
          </p:cNvPr>
          <p:cNvSpPr/>
          <p:nvPr/>
        </p:nvSpPr>
        <p:spPr>
          <a:xfrm>
            <a:off x="6322142" y="2178974"/>
            <a:ext cx="5471752" cy="3200607"/>
          </a:xfrm>
          <a:prstGeom prst="roundRect">
            <a:avLst>
              <a:gd name="adj" fmla="val 7843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D182CDCA-062A-4345-AF75-F7BB1AB56EEC}"/>
              </a:ext>
            </a:extLst>
          </p:cNvPr>
          <p:cNvSpPr txBox="1"/>
          <p:nvPr/>
        </p:nvSpPr>
        <p:spPr>
          <a:xfrm>
            <a:off x="603200" y="2432618"/>
            <a:ext cx="5200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thaiDist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1. การคัดกรองในกลุ่มผู้ป่วยติดบ้านติดเตียง และกลุ่มติดสุรา (นอกคลินิก) พบผู้มารับบริการน้อย 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ED844D9D-E0A2-4355-9EC7-548F657A6265}"/>
              </a:ext>
            </a:extLst>
          </p:cNvPr>
          <p:cNvSpPr txBox="1"/>
          <p:nvPr/>
        </p:nvSpPr>
        <p:spPr>
          <a:xfrm>
            <a:off x="7017298" y="2753996"/>
            <a:ext cx="42069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spcAft>
                <a:spcPts val="0"/>
              </a:spcAft>
            </a:pP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1. คัดกรองเชิงรุกในพื้นที่โดย </a:t>
            </a:r>
            <a:r>
              <a:rPr lang="en-US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CXR Portable </a:t>
            </a:r>
            <a:endParaRPr lang="th-TH" sz="24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และ</a:t>
            </a:r>
            <a:r>
              <a:rPr lang="th-TH" sz="2400" b="1" kern="0" dirty="0">
                <a:latin typeface="TH SarabunPSK"/>
                <a:cs typeface="TH SarabunPSK"/>
                <a:sym typeface="TH SarabunPSK"/>
              </a:rPr>
              <a:t>ใช้ </a:t>
            </a:r>
            <a:r>
              <a:rPr lang="en-US" sz="2400" b="1" kern="0" dirty="0">
                <a:latin typeface="TH SarabunPSK"/>
                <a:cs typeface="TH SarabunPSK"/>
                <a:sym typeface="TH SarabunPSK"/>
              </a:rPr>
              <a:t>AI CXR Screening </a:t>
            </a:r>
            <a:r>
              <a:rPr lang="th-TH" sz="2400" b="1" kern="0" dirty="0">
                <a:latin typeface="TH SarabunPSK"/>
                <a:cs typeface="TH SarabunPSK"/>
                <a:sym typeface="TH SarabunPSK"/>
              </a:rPr>
              <a:t>ช่วยการอ่านผล</a:t>
            </a:r>
          </a:p>
          <a:p>
            <a:pPr algn="thaiDist"/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2. การ</a:t>
            </a:r>
            <a:r>
              <a:rPr lang="th-TH" sz="2400" b="1" kern="0" dirty="0">
                <a:solidFill>
                  <a:srgbClr val="000000"/>
                </a:solidFill>
                <a:latin typeface="TH SarabunPSK"/>
                <a:cs typeface="TH SarabunPSK"/>
                <a:sym typeface="TH SarabunPSK"/>
              </a:rPr>
              <a:t>พัฒนาบุคลากรที่ปฏิบัติงานคลินิกวัณโรค</a:t>
            </a:r>
          </a:p>
          <a:p>
            <a:pPr algn="thaiDist"/>
            <a:r>
              <a:rPr lang="th-TH" sz="2400" b="1" kern="0" dirty="0">
                <a:solidFill>
                  <a:srgbClr val="000000"/>
                </a:solidFill>
                <a:latin typeface="TH SarabunPSK"/>
                <a:cs typeface="TH SarabunPSK"/>
                <a:sym typeface="TH SarabunPSK"/>
              </a:rPr>
              <a:t>3.</a:t>
            </a:r>
            <a:r>
              <a:rPr lang="th-TH" sz="1800" dirty="0">
                <a:effectLst/>
                <a:latin typeface="Angsana New" panose="02020603050405020304" pitchFamily="18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</a:t>
            </a:r>
            <a:r>
              <a:rPr lang="th-TH" sz="1800" dirty="0">
                <a:latin typeface="Angsana New" panose="02020603050405020304" pitchFamily="18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ขอสนับสนุนห้องปฏิบัติการเพื่อ</a:t>
            </a:r>
            <a:r>
              <a:rPr lang="th-TH" sz="1800" dirty="0">
                <a:effectLst/>
                <a:latin typeface="Angsana New" panose="02020603050405020304" pitchFamily="18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เป็น </a:t>
            </a:r>
            <a:r>
              <a:rPr lang="en-US" sz="18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Node</a:t>
            </a:r>
            <a:r>
              <a:rPr lang="th-TH" sz="18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 ในการตรวจหาเชื้อวัณโรคด้วยวิธี</a:t>
            </a:r>
            <a:r>
              <a:rPr lang="en-US" sz="18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 (TB- LAMP) </a:t>
            </a:r>
            <a:r>
              <a:rPr lang="th-TH" sz="18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เพื่อช่วยในการวินิจฉัยให้รวดเร็วขึ้น</a:t>
            </a:r>
            <a:endParaRPr lang="en-US" sz="1800" dirty="0">
              <a:effectLst/>
              <a:latin typeface="Angsana New" panose="02020603050405020304" pitchFamily="18" charset="-34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algn="thaiDist"/>
            <a:endParaRPr lang="en-US" sz="2400" b="1" kern="0" dirty="0">
              <a:solidFill>
                <a:srgbClr val="000000"/>
              </a:solidFill>
              <a:latin typeface="TH SarabunPSK"/>
              <a:cs typeface="TH SarabunPSK"/>
              <a:sym typeface="TH SarabunPSK"/>
            </a:endParaRPr>
          </a:p>
          <a:p>
            <a:pPr algn="thaiDist">
              <a:spcAft>
                <a:spcPts val="0"/>
              </a:spcAft>
            </a:pPr>
            <a:endParaRPr lang="en-US" sz="24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1" name="ชื่อเรื่อง 1">
            <a:extLst>
              <a:ext uri="{FF2B5EF4-FFF2-40B4-BE49-F238E27FC236}">
                <a16:creationId xmlns:a16="http://schemas.microsoft.com/office/drawing/2014/main" id="{D07B67E8-68F2-4259-9AB7-C0BF3D5BDA48}"/>
              </a:ext>
            </a:extLst>
          </p:cNvPr>
          <p:cNvSpPr txBox="1">
            <a:spLocks/>
          </p:cNvSpPr>
          <p:nvPr/>
        </p:nvSpPr>
        <p:spPr>
          <a:xfrm>
            <a:off x="975877" y="1365802"/>
            <a:ext cx="445562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ปัญหาและอุปสรรค/สิ่งที่เป็นปัญหาที่ผ่านมา</a:t>
            </a:r>
          </a:p>
        </p:txBody>
      </p:sp>
      <p:sp>
        <p:nvSpPr>
          <p:cNvPr id="12" name="ชื่อเรื่อง 1">
            <a:extLst>
              <a:ext uri="{FF2B5EF4-FFF2-40B4-BE49-F238E27FC236}">
                <a16:creationId xmlns:a16="http://schemas.microsoft.com/office/drawing/2014/main" id="{A6EC3A69-64CA-4A6B-BE4E-98923C4485FC}"/>
              </a:ext>
            </a:extLst>
          </p:cNvPr>
          <p:cNvSpPr txBox="1">
            <a:spLocks/>
          </p:cNvSpPr>
          <p:nvPr/>
        </p:nvSpPr>
        <p:spPr>
          <a:xfrm>
            <a:off x="7124734" y="1363708"/>
            <a:ext cx="3992074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ความต้องการสนับสนุน/เขต/ส่วนกลาง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8AF14FEC-C9FA-467E-955A-030762DA5BF6}"/>
              </a:ext>
            </a:extLst>
          </p:cNvPr>
          <p:cNvSpPr txBox="1"/>
          <p:nvPr/>
        </p:nvSpPr>
        <p:spPr>
          <a:xfrm>
            <a:off x="603199" y="3723492"/>
            <a:ext cx="5200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thaiDist"/>
            <a:r>
              <a:rPr lang="th-TH" sz="2400" b="1" dirty="0">
                <a:latin typeface="TH SarabunPSK" pitchFamily="34" charset="-34"/>
                <a:ea typeface="Calibri"/>
                <a:cs typeface="TH SarabunPSK" pitchFamily="34" charset="-34"/>
              </a:rPr>
              <a:t>2. ผู้ป่วยเสียชีวิตในระยะเข้มข้นของการรักษา </a:t>
            </a:r>
          </a:p>
          <a:p>
            <a:pPr algn="thaiDist">
              <a:spcAft>
                <a:spcPts val="0"/>
              </a:spcAft>
            </a:pPr>
            <a:r>
              <a:rPr lang="th-TH" sz="2400" b="1" dirty="0">
                <a:latin typeface="TH SarabunPSK" pitchFamily="34" charset="-34"/>
                <a:ea typeface="Calibri"/>
                <a:cs typeface="TH SarabunPSK" pitchFamily="34" charset="-34"/>
              </a:rPr>
              <a:t>(เดือนที่ 1 และเดือนที่ 2)</a:t>
            </a:r>
            <a:endParaRPr lang="en-US" sz="24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F5F08A79-64F6-4C71-AEEF-BD1C59E047AB}"/>
              </a:ext>
            </a:extLst>
          </p:cNvPr>
          <p:cNvSpPr txBox="1"/>
          <p:nvPr/>
        </p:nvSpPr>
        <p:spPr>
          <a:xfrm>
            <a:off x="2922814" y="1665514"/>
            <a:ext cx="3592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800" dirty="0">
                <a:solidFill>
                  <a:srgbClr val="FF0000"/>
                </a:solidFill>
              </a:rPr>
              <a:t>ตัวอย่าง</a:t>
            </a:r>
          </a:p>
        </p:txBody>
      </p:sp>
    </p:spTree>
    <p:extLst>
      <p:ext uri="{BB962C8B-B14F-4D97-AF65-F5344CB8AC3E}">
        <p14:creationId xmlns:p14="http://schemas.microsoft.com/office/powerpoint/2010/main" val="608098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DB7CE52-F273-45E6-B1AF-01170164F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9F397F6-0C32-4E14-8D22-8F39F4C4EF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5EB48DC-2EEE-476F-9A63-0C2C83DAC6A6}"/>
              </a:ext>
            </a:extLst>
          </p:cNvPr>
          <p:cNvSpPr txBox="1"/>
          <p:nvPr/>
        </p:nvSpPr>
        <p:spPr>
          <a:xfrm>
            <a:off x="757881" y="856735"/>
            <a:ext cx="831197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/>
              <a:t>แผนการออกคัดกรองเชิงรุก   </a:t>
            </a:r>
          </a:p>
          <a:p>
            <a:endParaRPr lang="th-TH" dirty="0"/>
          </a:p>
          <a:p>
            <a:r>
              <a:rPr lang="th-TH" dirty="0"/>
              <a:t>1. ตำบล............  เป้าหมาย...............ราย วันที่จะออกคัดกรอง..........................</a:t>
            </a:r>
          </a:p>
          <a:p>
            <a:r>
              <a:rPr lang="th-TH" dirty="0"/>
              <a:t>2. ตำบล............  เป้าหมาย...............ราย วันที่จะออกคัดกรอง..........................</a:t>
            </a:r>
          </a:p>
          <a:p>
            <a:r>
              <a:rPr lang="th-TH" dirty="0"/>
              <a:t>3. ตำบล............  เป้าหมาย...............ราย วันที่จะออกคัดกรอง..........................</a:t>
            </a:r>
          </a:p>
          <a:p>
            <a:r>
              <a:rPr lang="th-TH" dirty="0"/>
              <a:t>4. ตำบล............  เป้าหมาย...............ราย วันที่จะออกคัดกรอง..........................</a:t>
            </a:r>
          </a:p>
          <a:p>
            <a:r>
              <a:rPr lang="th-TH" dirty="0"/>
              <a:t>5. ตำบล............. เป้าหมาย...............ราย วันที่จะออกคัดกรอง...........................</a:t>
            </a:r>
          </a:p>
          <a:p>
            <a:endParaRPr lang="th-TH" dirty="0"/>
          </a:p>
          <a:p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98866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83E29BA-5B96-43DE-A778-2B5FF217DA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34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44D8FC0-8E17-4FC2-A15C-67416A354E51}"/>
              </a:ext>
            </a:extLst>
          </p:cNvPr>
          <p:cNvSpPr txBox="1"/>
          <p:nvPr/>
        </p:nvSpPr>
        <p:spPr>
          <a:xfrm>
            <a:off x="2494728" y="2960027"/>
            <a:ext cx="670697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500" b="1" dirty="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US" sz="8000" b="1" dirty="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hank </a:t>
            </a:r>
            <a:r>
              <a:rPr lang="en-US" sz="9600" b="1" dirty="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</a:t>
            </a:r>
            <a:r>
              <a:rPr lang="en-US" sz="8000" b="1" dirty="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</a:t>
            </a:r>
            <a:endParaRPr lang="th-TH" sz="8000" b="1" dirty="0">
              <a:solidFill>
                <a:schemeClr val="accent3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C7681E09-813B-45D3-ACB4-C8A296D69013}"/>
              </a:ext>
            </a:extLst>
          </p:cNvPr>
          <p:cNvSpPr txBox="1"/>
          <p:nvPr/>
        </p:nvSpPr>
        <p:spPr>
          <a:xfrm>
            <a:off x="4133755" y="4848680"/>
            <a:ext cx="493404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th-TH" sz="4600" dirty="0">
                <a:solidFill>
                  <a:srgbClr val="2A8E8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กลุ่มงานควบคุมโรคติดต่อ</a:t>
            </a:r>
          </a:p>
          <a:p>
            <a:pPr algn="ctr" defTabSz="1219170">
              <a:defRPr/>
            </a:pPr>
            <a:r>
              <a:rPr lang="th-TH" sz="32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สำนักงานสาธารณสุขจังหวัดเชียงราย</a:t>
            </a:r>
            <a:endParaRPr lang="en-US" sz="32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6" name="ตัวเชื่อมต่อตรง 5">
            <a:extLst>
              <a:ext uri="{FF2B5EF4-FFF2-40B4-BE49-F238E27FC236}">
                <a16:creationId xmlns:a16="http://schemas.microsoft.com/office/drawing/2014/main" id="{2ACA4461-69CB-4964-8CFE-2A9A585D30D7}"/>
              </a:ext>
            </a:extLst>
          </p:cNvPr>
          <p:cNvCxnSpPr>
            <a:cxnSpLocks/>
          </p:cNvCxnSpPr>
          <p:nvPr/>
        </p:nvCxnSpPr>
        <p:spPr>
          <a:xfrm>
            <a:off x="2997200" y="4795469"/>
            <a:ext cx="5743575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9" name="Google Shape;130;p1">
            <a:extLst>
              <a:ext uri="{FF2B5EF4-FFF2-40B4-BE49-F238E27FC236}">
                <a16:creationId xmlns:a16="http://schemas.microsoft.com/office/drawing/2014/main" id="{201D3882-EAF3-49EA-9B19-24E0B727358F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5294"/>
          <a:stretch/>
        </p:blipFill>
        <p:spPr>
          <a:xfrm>
            <a:off x="2866751" y="4959141"/>
            <a:ext cx="1582487" cy="11822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2201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ver and End Slide Master">
  <a:themeElements>
    <a:clrScheme name="ALLPPT-ONLINE DOC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3A7"/>
      </a:accent1>
      <a:accent2>
        <a:srgbClr val="F47775"/>
      </a:accent2>
      <a:accent3>
        <a:srgbClr val="507C89"/>
      </a:accent3>
      <a:accent4>
        <a:srgbClr val="F47775"/>
      </a:accent4>
      <a:accent5>
        <a:srgbClr val="57C3A7"/>
      </a:accent5>
      <a:accent6>
        <a:srgbClr val="F47775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6433</TotalTime>
  <Words>993</Words>
  <Application>Microsoft Office PowerPoint</Application>
  <PresentationFormat>แบบจอกว้าง</PresentationFormat>
  <Paragraphs>131</Paragraphs>
  <Slides>10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10</vt:i4>
      </vt:variant>
    </vt:vector>
  </HeadingPairs>
  <TitlesOfParts>
    <vt:vector size="20" baseType="lpstr">
      <vt:lpstr>Angsana New</vt:lpstr>
      <vt:lpstr>Arial</vt:lpstr>
      <vt:lpstr>Calibri</vt:lpstr>
      <vt:lpstr>Calibri Light</vt:lpstr>
      <vt:lpstr>Mali</vt:lpstr>
      <vt:lpstr>Tahoma</vt:lpstr>
      <vt:lpstr>TH SarabunIT๙</vt:lpstr>
      <vt:lpstr>TH SarabunPSK</vt:lpstr>
      <vt:lpstr>Office Theme</vt:lpstr>
      <vt:lpstr>Cover and End Slide Master</vt:lpstr>
      <vt:lpstr>งานนำเสนอ PowerPoint</vt:lpstr>
      <vt:lpstr>จังหวัดเชียงราย ปี 2566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ThinkPad</dc:creator>
  <cp:lastModifiedBy>โรคติดต่อ เชียงราย</cp:lastModifiedBy>
  <cp:revision>428</cp:revision>
  <dcterms:created xsi:type="dcterms:W3CDTF">2022-04-17T08:12:28Z</dcterms:created>
  <dcterms:modified xsi:type="dcterms:W3CDTF">2023-02-07T01:03:33Z</dcterms:modified>
</cp:coreProperties>
</file>